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7" r:id="rId2"/>
    <p:sldId id="272" r:id="rId3"/>
    <p:sldId id="277" r:id="rId4"/>
    <p:sldId id="274" r:id="rId5"/>
    <p:sldId id="276" r:id="rId6"/>
    <p:sldId id="279" r:id="rId7"/>
    <p:sldId id="261" r:id="rId8"/>
    <p:sldId id="262" r:id="rId9"/>
    <p:sldId id="268" r:id="rId10"/>
    <p:sldId id="280" r:id="rId11"/>
    <p:sldId id="281" r:id="rId12"/>
    <p:sldId id="269" r:id="rId13"/>
    <p:sldId id="282" r:id="rId14"/>
    <p:sldId id="283" r:id="rId15"/>
    <p:sldId id="284" r:id="rId16"/>
    <p:sldId id="275" r:id="rId17"/>
    <p:sldId id="285" r:id="rId18"/>
    <p:sldId id="2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yn S. Kaplan" initials="CSK" lastIdx="2" clrIdx="0">
    <p:extLst>
      <p:ext uri="{19B8F6BF-5375-455C-9EA6-DF929625EA0E}">
        <p15:presenceInfo xmlns:p15="http://schemas.microsoft.com/office/powerpoint/2012/main" userId="S-1-5-21-385682833-1261578034-318601546-240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73072" autoAdjust="0"/>
  </p:normalViewPr>
  <p:slideViewPr>
    <p:cSldViewPr snapToGrid="0">
      <p:cViewPr varScale="1">
        <p:scale>
          <a:sx n="49" d="100"/>
          <a:sy n="49" d="100"/>
        </p:scale>
        <p:origin x="36" y="750"/>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F16C05-EB41-4B32-A290-EE0AA4C96C28}"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B5457CF0-D14E-4199-B680-E650AD1385D2}">
      <dgm:prSet phldrT="[Text]"/>
      <dgm:spPr/>
      <dgm:t>
        <a:bodyPr/>
        <a:lstStyle/>
        <a:p>
          <a:r>
            <a:rPr lang="en-US" dirty="0" smtClean="0"/>
            <a:t>Professional Standards</a:t>
          </a:r>
        </a:p>
        <a:p>
          <a:r>
            <a:rPr lang="en-US" dirty="0" smtClean="0"/>
            <a:t>(</a:t>
          </a:r>
          <a:r>
            <a:rPr lang="en-US" dirty="0" err="1" smtClean="0"/>
            <a:t>InTASC</a:t>
          </a:r>
          <a:r>
            <a:rPr lang="en-US" dirty="0" smtClean="0"/>
            <a:t>)</a:t>
          </a:r>
          <a:endParaRPr lang="en-US" dirty="0"/>
        </a:p>
      </dgm:t>
    </dgm:pt>
    <dgm:pt modelId="{02A7BEC1-95D2-4AA4-ACA2-0A3FC076068B}" type="parTrans" cxnId="{56DFDC01-3CD4-4093-945F-004336759212}">
      <dgm:prSet/>
      <dgm:spPr/>
      <dgm:t>
        <a:bodyPr/>
        <a:lstStyle/>
        <a:p>
          <a:endParaRPr lang="en-US"/>
        </a:p>
      </dgm:t>
    </dgm:pt>
    <dgm:pt modelId="{34D79E88-2181-4AEA-B73C-E61E90685CF5}" type="sibTrans" cxnId="{56DFDC01-3CD4-4093-945F-004336759212}">
      <dgm:prSet/>
      <dgm:spPr/>
      <dgm:t>
        <a:bodyPr/>
        <a:lstStyle/>
        <a:p>
          <a:endParaRPr lang="en-US"/>
        </a:p>
      </dgm:t>
    </dgm:pt>
    <dgm:pt modelId="{6CC6A26E-4DF9-4DE9-89BD-BF400489FCD9}">
      <dgm:prSet phldrT="[Text]"/>
      <dgm:spPr/>
      <dgm:t>
        <a:bodyPr/>
        <a:lstStyle/>
        <a:p>
          <a:r>
            <a:rPr lang="en-US" dirty="0" smtClean="0"/>
            <a:t>Research</a:t>
          </a:r>
        </a:p>
        <a:p>
          <a:r>
            <a:rPr lang="en-US" dirty="0" smtClean="0"/>
            <a:t>(Ball, Marzano, etc.)</a:t>
          </a:r>
          <a:endParaRPr lang="en-US" dirty="0"/>
        </a:p>
      </dgm:t>
    </dgm:pt>
    <dgm:pt modelId="{0B9A6CE8-FCC1-48CC-8F14-673B0BE9A797}" type="sibTrans" cxnId="{64BA402D-5448-479C-B88C-B563D7D41381}">
      <dgm:prSet/>
      <dgm:spPr/>
      <dgm:t>
        <a:bodyPr/>
        <a:lstStyle/>
        <a:p>
          <a:endParaRPr lang="en-US"/>
        </a:p>
      </dgm:t>
    </dgm:pt>
    <dgm:pt modelId="{79103261-044D-48B3-B6A6-5F3BB924710A}" type="parTrans" cxnId="{64BA402D-5448-479C-B88C-B563D7D41381}">
      <dgm:prSet/>
      <dgm:spPr/>
      <dgm:t>
        <a:bodyPr/>
        <a:lstStyle/>
        <a:p>
          <a:endParaRPr lang="en-US"/>
        </a:p>
      </dgm:t>
    </dgm:pt>
    <dgm:pt modelId="{63E5814A-0604-45F2-B850-3145D3331E64}">
      <dgm:prSet phldrT="[Text]"/>
      <dgm:spPr/>
      <dgm:t>
        <a:bodyPr/>
        <a:lstStyle/>
        <a:p>
          <a:r>
            <a:rPr lang="en-US" dirty="0" smtClean="0"/>
            <a:t>OSTP</a:t>
          </a:r>
          <a:endParaRPr lang="en-US" dirty="0"/>
        </a:p>
      </dgm:t>
    </dgm:pt>
    <dgm:pt modelId="{007EB8A2-AD54-465A-B3AB-1512B83A452B}" type="sibTrans" cxnId="{224EE4BA-111E-4D64-BF1E-E9F474F08555}">
      <dgm:prSet/>
      <dgm:spPr/>
      <dgm:t>
        <a:bodyPr/>
        <a:lstStyle/>
        <a:p>
          <a:endParaRPr lang="en-US"/>
        </a:p>
      </dgm:t>
    </dgm:pt>
    <dgm:pt modelId="{3C318262-373D-4BEB-9540-E703362BCA76}" type="parTrans" cxnId="{224EE4BA-111E-4D64-BF1E-E9F474F08555}">
      <dgm:prSet/>
      <dgm:spPr/>
      <dgm:t>
        <a:bodyPr/>
        <a:lstStyle/>
        <a:p>
          <a:endParaRPr lang="en-US"/>
        </a:p>
      </dgm:t>
    </dgm:pt>
    <dgm:pt modelId="{8D4FC57A-8F69-4A66-AF11-BBF0DAC8109F}">
      <dgm:prSet phldrT="[Text]" custT="1"/>
      <dgm:spPr/>
      <dgm:t>
        <a:bodyPr/>
        <a:lstStyle/>
        <a:p>
          <a:endParaRPr lang="en-US" sz="1000" dirty="0"/>
        </a:p>
      </dgm:t>
    </dgm:pt>
    <dgm:pt modelId="{9BD0F1E0-566B-4D61-AF67-D79F74F940FA}" type="sibTrans" cxnId="{32DE99B1-83CA-4BA4-8215-52D7EC3A8E3C}">
      <dgm:prSet/>
      <dgm:spPr/>
      <dgm:t>
        <a:bodyPr/>
        <a:lstStyle/>
        <a:p>
          <a:endParaRPr lang="en-US"/>
        </a:p>
      </dgm:t>
    </dgm:pt>
    <dgm:pt modelId="{72AC1EBA-0076-488C-8C21-0B69133A4575}" type="parTrans" cxnId="{32DE99B1-83CA-4BA4-8215-52D7EC3A8E3C}">
      <dgm:prSet/>
      <dgm:spPr/>
      <dgm:t>
        <a:bodyPr/>
        <a:lstStyle/>
        <a:p>
          <a:endParaRPr lang="en-US"/>
        </a:p>
      </dgm:t>
    </dgm:pt>
    <dgm:pt modelId="{0FE976F9-976B-4AA9-99C6-0C938F1034AB}" type="pres">
      <dgm:prSet presAssocID="{71F16C05-EB41-4B32-A290-EE0AA4C96C28}" presName="Name0" presStyleCnt="0">
        <dgm:presLayoutVars>
          <dgm:chMax val="4"/>
          <dgm:resizeHandles val="exact"/>
        </dgm:presLayoutVars>
      </dgm:prSet>
      <dgm:spPr/>
      <dgm:t>
        <a:bodyPr/>
        <a:lstStyle/>
        <a:p>
          <a:endParaRPr lang="en-US"/>
        </a:p>
      </dgm:t>
    </dgm:pt>
    <dgm:pt modelId="{05665991-0472-4230-B91E-9F5A0F127BD4}" type="pres">
      <dgm:prSet presAssocID="{71F16C05-EB41-4B32-A290-EE0AA4C96C28}" presName="ellipse" presStyleLbl="trBgShp" presStyleIdx="0" presStyleCnt="1"/>
      <dgm:spPr/>
    </dgm:pt>
    <dgm:pt modelId="{50A3F554-25DA-4BAF-83DB-BCA50B810BB0}" type="pres">
      <dgm:prSet presAssocID="{71F16C05-EB41-4B32-A290-EE0AA4C96C28}" presName="arrow1" presStyleLbl="fgShp" presStyleIdx="0" presStyleCnt="1"/>
      <dgm:spPr/>
    </dgm:pt>
    <dgm:pt modelId="{DC326CEC-D2D5-4B74-87E1-93BFDF417993}" type="pres">
      <dgm:prSet presAssocID="{71F16C05-EB41-4B32-A290-EE0AA4C96C28}" presName="rectangle" presStyleLbl="revTx" presStyleIdx="0" presStyleCnt="1">
        <dgm:presLayoutVars>
          <dgm:bulletEnabled val="1"/>
        </dgm:presLayoutVars>
      </dgm:prSet>
      <dgm:spPr/>
      <dgm:t>
        <a:bodyPr/>
        <a:lstStyle/>
        <a:p>
          <a:endParaRPr lang="en-US"/>
        </a:p>
      </dgm:t>
    </dgm:pt>
    <dgm:pt modelId="{FC78A0DE-4A0F-4BD5-9A22-C35E65007B8A}" type="pres">
      <dgm:prSet presAssocID="{B5457CF0-D14E-4199-B680-E650AD1385D2}" presName="item1" presStyleLbl="node1" presStyleIdx="0" presStyleCnt="3" custLinFactNeighborX="0" custLinFactNeighborY="2552">
        <dgm:presLayoutVars>
          <dgm:bulletEnabled val="1"/>
        </dgm:presLayoutVars>
      </dgm:prSet>
      <dgm:spPr/>
      <dgm:t>
        <a:bodyPr/>
        <a:lstStyle/>
        <a:p>
          <a:endParaRPr lang="en-US"/>
        </a:p>
      </dgm:t>
    </dgm:pt>
    <dgm:pt modelId="{ACEFEE35-F8F0-483E-AEB0-EA6957CEB793}" type="pres">
      <dgm:prSet presAssocID="{63E5814A-0604-45F2-B850-3145D3331E64}" presName="item2" presStyleLbl="node1" presStyleIdx="1" presStyleCnt="3" custLinFactNeighborX="-4853" custLinFactNeighborY="-15880">
        <dgm:presLayoutVars>
          <dgm:bulletEnabled val="1"/>
        </dgm:presLayoutVars>
      </dgm:prSet>
      <dgm:spPr/>
      <dgm:t>
        <a:bodyPr/>
        <a:lstStyle/>
        <a:p>
          <a:endParaRPr lang="en-US"/>
        </a:p>
      </dgm:t>
    </dgm:pt>
    <dgm:pt modelId="{E0A0D12E-6808-475A-A7A2-1E0A36E55FBE}" type="pres">
      <dgm:prSet presAssocID="{8D4FC57A-8F69-4A66-AF11-BBF0DAC8109F}" presName="item3" presStyleLbl="node1" presStyleIdx="2" presStyleCnt="3">
        <dgm:presLayoutVars>
          <dgm:bulletEnabled val="1"/>
        </dgm:presLayoutVars>
      </dgm:prSet>
      <dgm:spPr/>
      <dgm:t>
        <a:bodyPr/>
        <a:lstStyle/>
        <a:p>
          <a:endParaRPr lang="en-US"/>
        </a:p>
      </dgm:t>
    </dgm:pt>
    <dgm:pt modelId="{E0C65FCB-19F8-44AC-937E-3F7D88353B00}" type="pres">
      <dgm:prSet presAssocID="{71F16C05-EB41-4B32-A290-EE0AA4C96C28}" presName="funnel" presStyleLbl="trAlignAcc1" presStyleIdx="0" presStyleCnt="1" custLinFactNeighborX="-1326" custLinFactNeighborY="-893"/>
      <dgm:spPr/>
    </dgm:pt>
  </dgm:ptLst>
  <dgm:cxnLst>
    <dgm:cxn modelId="{85811EBF-B514-4497-A1E9-CC62AE3BC51F}" type="presOf" srcId="{8D4FC57A-8F69-4A66-AF11-BBF0DAC8109F}" destId="{DC326CEC-D2D5-4B74-87E1-93BFDF417993}" srcOrd="0" destOrd="0" presId="urn:microsoft.com/office/officeart/2005/8/layout/funnel1"/>
    <dgm:cxn modelId="{32DE99B1-83CA-4BA4-8215-52D7EC3A8E3C}" srcId="{71F16C05-EB41-4B32-A290-EE0AA4C96C28}" destId="{8D4FC57A-8F69-4A66-AF11-BBF0DAC8109F}" srcOrd="3" destOrd="0" parTransId="{72AC1EBA-0076-488C-8C21-0B69133A4575}" sibTransId="{9BD0F1E0-566B-4D61-AF67-D79F74F940FA}"/>
    <dgm:cxn modelId="{EE8E1F7C-6B25-4C24-8543-1BCAC753CBF3}" type="presOf" srcId="{B5457CF0-D14E-4199-B680-E650AD1385D2}" destId="{ACEFEE35-F8F0-483E-AEB0-EA6957CEB793}" srcOrd="0" destOrd="0" presId="urn:microsoft.com/office/officeart/2005/8/layout/funnel1"/>
    <dgm:cxn modelId="{22B710EB-BBFD-4B06-BD20-D84F4F997B6D}" type="presOf" srcId="{71F16C05-EB41-4B32-A290-EE0AA4C96C28}" destId="{0FE976F9-976B-4AA9-99C6-0C938F1034AB}" srcOrd="0" destOrd="0" presId="urn:microsoft.com/office/officeart/2005/8/layout/funnel1"/>
    <dgm:cxn modelId="{56DFDC01-3CD4-4093-945F-004336759212}" srcId="{71F16C05-EB41-4B32-A290-EE0AA4C96C28}" destId="{B5457CF0-D14E-4199-B680-E650AD1385D2}" srcOrd="1" destOrd="0" parTransId="{02A7BEC1-95D2-4AA4-ACA2-0A3FC076068B}" sibTransId="{34D79E88-2181-4AEA-B73C-E61E90685CF5}"/>
    <dgm:cxn modelId="{224EE4BA-111E-4D64-BF1E-E9F474F08555}" srcId="{71F16C05-EB41-4B32-A290-EE0AA4C96C28}" destId="{63E5814A-0604-45F2-B850-3145D3331E64}" srcOrd="2" destOrd="0" parTransId="{3C318262-373D-4BEB-9540-E703362BCA76}" sibTransId="{007EB8A2-AD54-465A-B3AB-1512B83A452B}"/>
    <dgm:cxn modelId="{A17ADA15-EB6D-4797-BA46-4DD7458ADCF0}" type="presOf" srcId="{63E5814A-0604-45F2-B850-3145D3331E64}" destId="{FC78A0DE-4A0F-4BD5-9A22-C35E65007B8A}" srcOrd="0" destOrd="0" presId="urn:microsoft.com/office/officeart/2005/8/layout/funnel1"/>
    <dgm:cxn modelId="{64BA402D-5448-479C-B88C-B563D7D41381}" srcId="{71F16C05-EB41-4B32-A290-EE0AA4C96C28}" destId="{6CC6A26E-4DF9-4DE9-89BD-BF400489FCD9}" srcOrd="0" destOrd="0" parTransId="{79103261-044D-48B3-B6A6-5F3BB924710A}" sibTransId="{0B9A6CE8-FCC1-48CC-8F14-673B0BE9A797}"/>
    <dgm:cxn modelId="{046ED1DF-1F33-4F00-A310-F90FBE944DC0}" type="presOf" srcId="{6CC6A26E-4DF9-4DE9-89BD-BF400489FCD9}" destId="{E0A0D12E-6808-475A-A7A2-1E0A36E55FBE}" srcOrd="0" destOrd="0" presId="urn:microsoft.com/office/officeart/2005/8/layout/funnel1"/>
    <dgm:cxn modelId="{B82A8C3C-185C-408A-9BEE-2F06F1B12D8A}" type="presParOf" srcId="{0FE976F9-976B-4AA9-99C6-0C938F1034AB}" destId="{05665991-0472-4230-B91E-9F5A0F127BD4}" srcOrd="0" destOrd="0" presId="urn:microsoft.com/office/officeart/2005/8/layout/funnel1"/>
    <dgm:cxn modelId="{1EB17BD7-1D6A-4A0E-9521-9252385BE1A5}" type="presParOf" srcId="{0FE976F9-976B-4AA9-99C6-0C938F1034AB}" destId="{50A3F554-25DA-4BAF-83DB-BCA50B810BB0}" srcOrd="1" destOrd="0" presId="urn:microsoft.com/office/officeart/2005/8/layout/funnel1"/>
    <dgm:cxn modelId="{8E4B9BD6-C009-439D-8C93-48B2FA94DDFB}" type="presParOf" srcId="{0FE976F9-976B-4AA9-99C6-0C938F1034AB}" destId="{DC326CEC-D2D5-4B74-87E1-93BFDF417993}" srcOrd="2" destOrd="0" presId="urn:microsoft.com/office/officeart/2005/8/layout/funnel1"/>
    <dgm:cxn modelId="{9A2F738E-A5A3-4307-B97D-13E81E621CE9}" type="presParOf" srcId="{0FE976F9-976B-4AA9-99C6-0C938F1034AB}" destId="{FC78A0DE-4A0F-4BD5-9A22-C35E65007B8A}" srcOrd="3" destOrd="0" presId="urn:microsoft.com/office/officeart/2005/8/layout/funnel1"/>
    <dgm:cxn modelId="{05CB0073-52A4-4A87-87A8-1B562A75A321}" type="presParOf" srcId="{0FE976F9-976B-4AA9-99C6-0C938F1034AB}" destId="{ACEFEE35-F8F0-483E-AEB0-EA6957CEB793}" srcOrd="4" destOrd="0" presId="urn:microsoft.com/office/officeart/2005/8/layout/funnel1"/>
    <dgm:cxn modelId="{4CBB8AD4-61F7-4574-9FEB-27ECB44CC396}" type="presParOf" srcId="{0FE976F9-976B-4AA9-99C6-0C938F1034AB}" destId="{E0A0D12E-6808-475A-A7A2-1E0A36E55FBE}" srcOrd="5" destOrd="0" presId="urn:microsoft.com/office/officeart/2005/8/layout/funnel1"/>
    <dgm:cxn modelId="{C970D74D-AC12-474A-BC1C-49DA433BBE35}" type="presParOf" srcId="{0FE976F9-976B-4AA9-99C6-0C938F1034AB}" destId="{E0C65FCB-19F8-44AC-937E-3F7D88353B00}"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6674ED-9503-4CD1-BB7E-2DDCDD21C063}"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0BF4CDAD-99BA-4BDE-AF98-37C26F9944B8}">
      <dgm:prSet phldrT="[Text]" custT="1"/>
      <dgm:spPr/>
      <dgm:t>
        <a:bodyPr/>
        <a:lstStyle/>
        <a:p>
          <a:endParaRPr lang="en-US" sz="1800" dirty="0" smtClean="0"/>
        </a:p>
        <a:p>
          <a:r>
            <a:rPr lang="en-US" sz="2400" b="1" dirty="0" smtClean="0"/>
            <a:t>VE-ST Form</a:t>
          </a:r>
        </a:p>
        <a:p>
          <a:r>
            <a:rPr lang="en-US" sz="1200" i="1" dirty="0" smtClean="0"/>
            <a:t>Measures ST Performance</a:t>
          </a:r>
        </a:p>
        <a:p>
          <a:r>
            <a:rPr lang="en-US" sz="1200" dirty="0" smtClean="0"/>
            <a:t> </a:t>
          </a:r>
        </a:p>
        <a:p>
          <a:endParaRPr lang="en-US" sz="1200" dirty="0"/>
        </a:p>
      </dgm:t>
    </dgm:pt>
    <dgm:pt modelId="{791B9590-C21A-4D4A-A5B0-F96CC85E08C5}" type="parTrans" cxnId="{FDA30094-EA39-49CE-A346-CFD49B1E6A44}">
      <dgm:prSet/>
      <dgm:spPr/>
      <dgm:t>
        <a:bodyPr/>
        <a:lstStyle/>
        <a:p>
          <a:endParaRPr lang="en-US"/>
        </a:p>
      </dgm:t>
    </dgm:pt>
    <dgm:pt modelId="{26355D5E-DBA1-4C01-873F-BC56B4EF33D8}" type="sibTrans" cxnId="{FDA30094-EA39-49CE-A346-CFD49B1E6A44}">
      <dgm:prSet/>
      <dgm:spPr/>
      <dgm:t>
        <a:bodyPr/>
        <a:lstStyle/>
        <a:p>
          <a:endParaRPr lang="en-US"/>
        </a:p>
      </dgm:t>
    </dgm:pt>
    <dgm:pt modelId="{AFD7A5CF-9A1B-4F49-845C-39392DF23726}">
      <dgm:prSet phldrT="[Text]"/>
      <dgm:spPr/>
      <dgm:t>
        <a:bodyPr/>
        <a:lstStyle/>
        <a:p>
          <a:pPr algn="l"/>
          <a:r>
            <a:rPr lang="en-US" b="0" dirty="0" smtClean="0"/>
            <a:t>Enables</a:t>
          </a:r>
          <a:endParaRPr lang="en-US" b="0" dirty="0"/>
        </a:p>
      </dgm:t>
    </dgm:pt>
    <dgm:pt modelId="{85BFB007-B353-4C8C-8D7E-97ACC46F7C1D}" type="parTrans" cxnId="{1678F0F3-2FE6-4C23-A23B-F040A336AA20}">
      <dgm:prSet/>
      <dgm:spPr/>
      <dgm:t>
        <a:bodyPr/>
        <a:lstStyle/>
        <a:p>
          <a:endParaRPr lang="en-US"/>
        </a:p>
      </dgm:t>
    </dgm:pt>
    <dgm:pt modelId="{7A35894A-2B45-4B76-AF13-884943677FCF}" type="sibTrans" cxnId="{1678F0F3-2FE6-4C23-A23B-F040A336AA20}">
      <dgm:prSet/>
      <dgm:spPr/>
      <dgm:t>
        <a:bodyPr/>
        <a:lstStyle/>
        <a:p>
          <a:endParaRPr lang="en-US"/>
        </a:p>
      </dgm:t>
    </dgm:pt>
    <dgm:pt modelId="{1A9B6043-6BB7-4BE8-B48A-943F8362BEB8}">
      <dgm:prSet phldrT="[Text]" custT="1"/>
      <dgm:spPr/>
      <dgm:t>
        <a:bodyPr/>
        <a:lstStyle/>
        <a:p>
          <a:r>
            <a:rPr lang="en-US" sz="4800" b="1" dirty="0" smtClean="0"/>
            <a:t>Data</a:t>
          </a:r>
          <a:endParaRPr lang="en-US" sz="4800" b="1" dirty="0"/>
        </a:p>
      </dgm:t>
    </dgm:pt>
    <dgm:pt modelId="{4F0EFCA9-FDE6-4CA4-89C4-095FE007D820}" type="parTrans" cxnId="{35B858B5-05D8-4566-A43A-39C2FEF966C3}">
      <dgm:prSet/>
      <dgm:spPr/>
      <dgm:t>
        <a:bodyPr/>
        <a:lstStyle/>
        <a:p>
          <a:endParaRPr lang="en-US"/>
        </a:p>
      </dgm:t>
    </dgm:pt>
    <dgm:pt modelId="{7A33DD1E-CD97-4B8B-8828-A4AE7F2D09CD}" type="sibTrans" cxnId="{35B858B5-05D8-4566-A43A-39C2FEF966C3}">
      <dgm:prSet/>
      <dgm:spPr/>
      <dgm:t>
        <a:bodyPr/>
        <a:lstStyle/>
        <a:p>
          <a:endParaRPr lang="en-US"/>
        </a:p>
      </dgm:t>
    </dgm:pt>
    <dgm:pt modelId="{72DB97ED-3087-4736-B61C-2CB4A60B317A}">
      <dgm:prSet phldrT="[Text]" custT="1"/>
      <dgm:spPr/>
      <dgm:t>
        <a:bodyPr/>
        <a:lstStyle/>
        <a:p>
          <a:pPr marL="0" indent="0" algn="l"/>
          <a:r>
            <a:rPr lang="en-US" sz="2400" b="1" dirty="0" smtClean="0"/>
            <a:t>Formative </a:t>
          </a:r>
          <a:r>
            <a:rPr lang="en-US" sz="2400" b="1" dirty="0" err="1" smtClean="0"/>
            <a:t>assmt</a:t>
          </a:r>
          <a:r>
            <a:rPr lang="en-US" sz="2400" b="1" dirty="0" smtClean="0"/>
            <a:t>.</a:t>
          </a:r>
          <a:r>
            <a:rPr lang="en-US" sz="2000" b="1" dirty="0" smtClean="0"/>
            <a:t> </a:t>
          </a:r>
        </a:p>
        <a:p>
          <a:pPr marL="0" indent="0" algn="l"/>
          <a:r>
            <a:rPr lang="en-US" sz="1600" dirty="0" smtClean="0"/>
            <a:t>     </a:t>
          </a:r>
          <a:r>
            <a:rPr lang="en-US" sz="1400" i="1" dirty="0" smtClean="0"/>
            <a:t>- for student teachers</a:t>
          </a:r>
          <a:endParaRPr lang="en-US" sz="1600" i="1" dirty="0" smtClean="0"/>
        </a:p>
        <a:p>
          <a:pPr marL="0" indent="0" algn="l"/>
          <a:r>
            <a:rPr lang="en-US" sz="2400" b="1" dirty="0" err="1" smtClean="0"/>
            <a:t>Prog</a:t>
          </a:r>
          <a:r>
            <a:rPr lang="en-US" sz="2400" b="1" dirty="0" smtClean="0"/>
            <a:t>. improvement</a:t>
          </a:r>
        </a:p>
        <a:p>
          <a:pPr algn="ctr"/>
          <a:r>
            <a:rPr lang="en-US" sz="1200" i="1" dirty="0" smtClean="0">
              <a:solidFill>
                <a:schemeClr val="bg1"/>
              </a:solidFill>
            </a:rPr>
            <a:t>- Availability and program use of comparison mean scores (aggregated from all users</a:t>
          </a:r>
          <a:r>
            <a:rPr lang="en-US" sz="1000" i="1" dirty="0" smtClean="0">
              <a:solidFill>
                <a:schemeClr val="bg1"/>
              </a:solidFill>
            </a:rPr>
            <a:t>)</a:t>
          </a:r>
          <a:endParaRPr lang="en-US" sz="1000" b="1" i="1" dirty="0">
            <a:solidFill>
              <a:schemeClr val="bg1"/>
            </a:solidFill>
          </a:endParaRPr>
        </a:p>
      </dgm:t>
    </dgm:pt>
    <dgm:pt modelId="{1D79FC17-A32A-4FC8-A1EB-269EF5F5AAA3}" type="sibTrans" cxnId="{8FE5727A-6A41-420B-81E6-4A75F91B8379}">
      <dgm:prSet/>
      <dgm:spPr/>
      <dgm:t>
        <a:bodyPr/>
        <a:lstStyle/>
        <a:p>
          <a:endParaRPr lang="en-US"/>
        </a:p>
      </dgm:t>
    </dgm:pt>
    <dgm:pt modelId="{28F1A23A-5B17-47DA-A797-1BD50782173B}" type="parTrans" cxnId="{8FE5727A-6A41-420B-81E6-4A75F91B8379}">
      <dgm:prSet/>
      <dgm:spPr/>
      <dgm:t>
        <a:bodyPr/>
        <a:lstStyle/>
        <a:p>
          <a:endParaRPr lang="en-US"/>
        </a:p>
      </dgm:t>
    </dgm:pt>
    <dgm:pt modelId="{4F68000E-BFB0-4C1A-B9A5-91A8CED62643}">
      <dgm:prSet/>
      <dgm:spPr/>
      <dgm:t>
        <a:bodyPr/>
        <a:lstStyle/>
        <a:p>
          <a:pPr algn="l"/>
          <a:r>
            <a:rPr lang="en-US" b="0" dirty="0" smtClean="0"/>
            <a:t>Used for</a:t>
          </a:r>
          <a:endParaRPr lang="en-US" b="0" dirty="0"/>
        </a:p>
      </dgm:t>
    </dgm:pt>
    <dgm:pt modelId="{0BA1183F-1FFB-4F45-B7D1-F98A2BCFC61D}" type="parTrans" cxnId="{DC3978ED-CB32-45F0-A063-890CE2C68DA3}">
      <dgm:prSet/>
      <dgm:spPr/>
      <dgm:t>
        <a:bodyPr/>
        <a:lstStyle/>
        <a:p>
          <a:endParaRPr lang="en-US"/>
        </a:p>
      </dgm:t>
    </dgm:pt>
    <dgm:pt modelId="{5A99CEFD-5EFA-4358-9C70-C79CCC342B29}" type="sibTrans" cxnId="{DC3978ED-CB32-45F0-A063-890CE2C68DA3}">
      <dgm:prSet/>
      <dgm:spPr/>
      <dgm:t>
        <a:bodyPr/>
        <a:lstStyle/>
        <a:p>
          <a:endParaRPr lang="en-US"/>
        </a:p>
      </dgm:t>
    </dgm:pt>
    <dgm:pt modelId="{0227941C-A9D5-40C0-A6E3-F217CC74105E}" type="pres">
      <dgm:prSet presAssocID="{0A6674ED-9503-4CD1-BB7E-2DDCDD21C063}" presName="theList" presStyleCnt="0">
        <dgm:presLayoutVars>
          <dgm:dir/>
          <dgm:animLvl val="lvl"/>
          <dgm:resizeHandles val="exact"/>
        </dgm:presLayoutVars>
      </dgm:prSet>
      <dgm:spPr/>
      <dgm:t>
        <a:bodyPr/>
        <a:lstStyle/>
        <a:p>
          <a:endParaRPr lang="en-US"/>
        </a:p>
      </dgm:t>
    </dgm:pt>
    <dgm:pt modelId="{BB09E258-5F55-4CB5-8365-E1D1EBEA8104}" type="pres">
      <dgm:prSet presAssocID="{0BF4CDAD-99BA-4BDE-AF98-37C26F9944B8}" presName="compNode" presStyleCnt="0"/>
      <dgm:spPr/>
    </dgm:pt>
    <dgm:pt modelId="{FE263140-4448-4015-8D45-CBF673449034}" type="pres">
      <dgm:prSet presAssocID="{0BF4CDAD-99BA-4BDE-AF98-37C26F9944B8}" presName="noGeometry" presStyleCnt="0"/>
      <dgm:spPr/>
    </dgm:pt>
    <dgm:pt modelId="{B44A61DC-0399-4892-BF30-FAD48D39E97A}" type="pres">
      <dgm:prSet presAssocID="{0BF4CDAD-99BA-4BDE-AF98-37C26F9944B8}" presName="childTextVisible" presStyleLbl="bgAccFollowNode1" presStyleIdx="0" presStyleCnt="3" custScaleX="53023" custScaleY="16880" custLinFactNeighborX="11001" custLinFactNeighborY="-7005">
        <dgm:presLayoutVars>
          <dgm:bulletEnabled val="1"/>
        </dgm:presLayoutVars>
      </dgm:prSet>
      <dgm:spPr/>
      <dgm:t>
        <a:bodyPr/>
        <a:lstStyle/>
        <a:p>
          <a:endParaRPr lang="en-US"/>
        </a:p>
      </dgm:t>
    </dgm:pt>
    <dgm:pt modelId="{381CFC03-5EDD-499F-98B5-2F884114B52C}" type="pres">
      <dgm:prSet presAssocID="{0BF4CDAD-99BA-4BDE-AF98-37C26F9944B8}" presName="childTextHidden" presStyleLbl="bgAccFollowNode1" presStyleIdx="0" presStyleCnt="3"/>
      <dgm:spPr/>
      <dgm:t>
        <a:bodyPr/>
        <a:lstStyle/>
        <a:p>
          <a:endParaRPr lang="en-US"/>
        </a:p>
      </dgm:t>
    </dgm:pt>
    <dgm:pt modelId="{F8C4FA92-0365-41E9-AE53-EC755F6C5E62}" type="pres">
      <dgm:prSet presAssocID="{0BF4CDAD-99BA-4BDE-AF98-37C26F9944B8}" presName="parentText" presStyleLbl="node1" presStyleIdx="0" presStyleCnt="3" custScaleX="119963" custScaleY="111371" custLinFactNeighborX="28486" custLinFactNeighborY="-11850">
        <dgm:presLayoutVars>
          <dgm:chMax val="1"/>
          <dgm:bulletEnabled val="1"/>
        </dgm:presLayoutVars>
      </dgm:prSet>
      <dgm:spPr/>
      <dgm:t>
        <a:bodyPr/>
        <a:lstStyle/>
        <a:p>
          <a:endParaRPr lang="en-US"/>
        </a:p>
      </dgm:t>
    </dgm:pt>
    <dgm:pt modelId="{337EDFD8-3D66-4309-960F-30722207C66B}" type="pres">
      <dgm:prSet presAssocID="{0BF4CDAD-99BA-4BDE-AF98-37C26F9944B8}" presName="aSpace" presStyleCnt="0"/>
      <dgm:spPr/>
    </dgm:pt>
    <dgm:pt modelId="{2D84D539-BBD6-4AD0-AA0A-97DAE67EF593}" type="pres">
      <dgm:prSet presAssocID="{1A9B6043-6BB7-4BE8-B48A-943F8362BEB8}" presName="compNode" presStyleCnt="0"/>
      <dgm:spPr/>
    </dgm:pt>
    <dgm:pt modelId="{67EC1AE1-A6DA-4882-9280-7FDCBD7657EB}" type="pres">
      <dgm:prSet presAssocID="{1A9B6043-6BB7-4BE8-B48A-943F8362BEB8}" presName="noGeometry" presStyleCnt="0"/>
      <dgm:spPr/>
    </dgm:pt>
    <dgm:pt modelId="{656EBE14-D863-4A6D-AE90-BC56AE789734}" type="pres">
      <dgm:prSet presAssocID="{1A9B6043-6BB7-4BE8-B48A-943F8362BEB8}" presName="childTextVisible" presStyleLbl="bgAccFollowNode1" presStyleIdx="1" presStyleCnt="3" custScaleX="43812" custScaleY="13896" custLinFactNeighborX="-17333" custLinFactNeighborY="-6335">
        <dgm:presLayoutVars>
          <dgm:bulletEnabled val="1"/>
        </dgm:presLayoutVars>
      </dgm:prSet>
      <dgm:spPr/>
      <dgm:t>
        <a:bodyPr/>
        <a:lstStyle/>
        <a:p>
          <a:endParaRPr lang="en-US"/>
        </a:p>
      </dgm:t>
    </dgm:pt>
    <dgm:pt modelId="{53AA71AC-7B9A-4A35-91BC-0202B05E5DE1}" type="pres">
      <dgm:prSet presAssocID="{1A9B6043-6BB7-4BE8-B48A-943F8362BEB8}" presName="childTextHidden" presStyleLbl="bgAccFollowNode1" presStyleIdx="1" presStyleCnt="3"/>
      <dgm:spPr/>
      <dgm:t>
        <a:bodyPr/>
        <a:lstStyle/>
        <a:p>
          <a:endParaRPr lang="en-US"/>
        </a:p>
      </dgm:t>
    </dgm:pt>
    <dgm:pt modelId="{42E0E0D7-2A83-44E3-985E-DCAE8ACF79CB}" type="pres">
      <dgm:prSet presAssocID="{1A9B6043-6BB7-4BE8-B48A-943F8362BEB8}" presName="parentText" presStyleLbl="node1" presStyleIdx="1" presStyleCnt="3" custScaleX="121287" custScaleY="118134" custLinFactNeighborX="-38258" custLinFactNeighborY="-12056">
        <dgm:presLayoutVars>
          <dgm:chMax val="1"/>
          <dgm:bulletEnabled val="1"/>
        </dgm:presLayoutVars>
      </dgm:prSet>
      <dgm:spPr/>
      <dgm:t>
        <a:bodyPr/>
        <a:lstStyle/>
        <a:p>
          <a:endParaRPr lang="en-US"/>
        </a:p>
      </dgm:t>
    </dgm:pt>
    <dgm:pt modelId="{5EB3C959-B7CA-46ED-A939-CC9B6DBB06EE}" type="pres">
      <dgm:prSet presAssocID="{1A9B6043-6BB7-4BE8-B48A-943F8362BEB8}" presName="aSpace" presStyleCnt="0"/>
      <dgm:spPr/>
    </dgm:pt>
    <dgm:pt modelId="{92450489-D2A0-430A-AD82-1B03F3D29A95}" type="pres">
      <dgm:prSet presAssocID="{72DB97ED-3087-4736-B61C-2CB4A60B317A}" presName="compNode" presStyleCnt="0"/>
      <dgm:spPr/>
    </dgm:pt>
    <dgm:pt modelId="{D4F468BA-9BD8-4B74-8D0D-538D9CCD50C9}" type="pres">
      <dgm:prSet presAssocID="{72DB97ED-3087-4736-B61C-2CB4A60B317A}" presName="noGeometry" presStyleCnt="0"/>
      <dgm:spPr/>
    </dgm:pt>
    <dgm:pt modelId="{463582E3-23C2-4910-B1AF-B070DDADC2CC}" type="pres">
      <dgm:prSet presAssocID="{72DB97ED-3087-4736-B61C-2CB4A60B317A}" presName="childTextVisible" presStyleLbl="bgAccFollowNode1" presStyleIdx="2" presStyleCnt="3" custFlipVert="1" custScaleY="21629" custLinFactY="34196" custLinFactNeighborX="-2992" custLinFactNeighborY="100000">
        <dgm:presLayoutVars>
          <dgm:bulletEnabled val="1"/>
        </dgm:presLayoutVars>
      </dgm:prSet>
      <dgm:spPr/>
      <dgm:t>
        <a:bodyPr/>
        <a:lstStyle/>
        <a:p>
          <a:endParaRPr lang="en-US"/>
        </a:p>
      </dgm:t>
    </dgm:pt>
    <dgm:pt modelId="{C90959A4-3F5A-4DF4-8547-4532CD0FBB6F}" type="pres">
      <dgm:prSet presAssocID="{72DB97ED-3087-4736-B61C-2CB4A60B317A}" presName="childTextHidden" presStyleLbl="bgAccFollowNode1" presStyleIdx="2" presStyleCnt="3"/>
      <dgm:spPr/>
    </dgm:pt>
    <dgm:pt modelId="{D9BCF037-57C8-428A-BA0D-41E7242996C6}" type="pres">
      <dgm:prSet presAssocID="{72DB97ED-3087-4736-B61C-2CB4A60B317A}" presName="parentText" presStyleLbl="node1" presStyleIdx="2" presStyleCnt="3" custScaleX="181847" custScaleY="128380" custLinFactX="-3795" custLinFactNeighborX="-100000" custLinFactNeighborY="-12061">
        <dgm:presLayoutVars>
          <dgm:chMax val="1"/>
          <dgm:bulletEnabled val="1"/>
        </dgm:presLayoutVars>
      </dgm:prSet>
      <dgm:spPr/>
      <dgm:t>
        <a:bodyPr/>
        <a:lstStyle/>
        <a:p>
          <a:endParaRPr lang="en-US"/>
        </a:p>
      </dgm:t>
    </dgm:pt>
  </dgm:ptLst>
  <dgm:cxnLst>
    <dgm:cxn modelId="{5A43E12C-B921-46EF-8800-45AC86DDC796}" type="presOf" srcId="{0BF4CDAD-99BA-4BDE-AF98-37C26F9944B8}" destId="{F8C4FA92-0365-41E9-AE53-EC755F6C5E62}" srcOrd="0" destOrd="0" presId="urn:microsoft.com/office/officeart/2005/8/layout/hProcess6"/>
    <dgm:cxn modelId="{8FE5727A-6A41-420B-81E6-4A75F91B8379}" srcId="{0A6674ED-9503-4CD1-BB7E-2DDCDD21C063}" destId="{72DB97ED-3087-4736-B61C-2CB4A60B317A}" srcOrd="2" destOrd="0" parTransId="{28F1A23A-5B17-47DA-A797-1BD50782173B}" sibTransId="{1D79FC17-A32A-4FC8-A1EB-269EF5F5AAA3}"/>
    <dgm:cxn modelId="{34F54462-571E-489E-B832-723AA8833B58}" type="presOf" srcId="{AFD7A5CF-9A1B-4F49-845C-39392DF23726}" destId="{381CFC03-5EDD-499F-98B5-2F884114B52C}" srcOrd="1" destOrd="0" presId="urn:microsoft.com/office/officeart/2005/8/layout/hProcess6"/>
    <dgm:cxn modelId="{8144E4C5-FE7F-42D0-BB2A-0D643BE8549F}" type="presOf" srcId="{72DB97ED-3087-4736-B61C-2CB4A60B317A}" destId="{D9BCF037-57C8-428A-BA0D-41E7242996C6}" srcOrd="0" destOrd="0" presId="urn:microsoft.com/office/officeart/2005/8/layout/hProcess6"/>
    <dgm:cxn modelId="{DC3978ED-CB32-45F0-A063-890CE2C68DA3}" srcId="{1A9B6043-6BB7-4BE8-B48A-943F8362BEB8}" destId="{4F68000E-BFB0-4C1A-B9A5-91A8CED62643}" srcOrd="0" destOrd="0" parTransId="{0BA1183F-1FFB-4F45-B7D1-F98A2BCFC61D}" sibTransId="{5A99CEFD-5EFA-4358-9C70-C79CCC342B29}"/>
    <dgm:cxn modelId="{A0F61100-B941-47DF-B129-CB34B63B08F1}" type="presOf" srcId="{AFD7A5CF-9A1B-4F49-845C-39392DF23726}" destId="{B44A61DC-0399-4892-BF30-FAD48D39E97A}" srcOrd="0" destOrd="0" presId="urn:microsoft.com/office/officeart/2005/8/layout/hProcess6"/>
    <dgm:cxn modelId="{6B801186-45DB-437D-B498-C32CCD92DAFA}" type="presOf" srcId="{4F68000E-BFB0-4C1A-B9A5-91A8CED62643}" destId="{53AA71AC-7B9A-4A35-91BC-0202B05E5DE1}" srcOrd="1" destOrd="0" presId="urn:microsoft.com/office/officeart/2005/8/layout/hProcess6"/>
    <dgm:cxn modelId="{35B858B5-05D8-4566-A43A-39C2FEF966C3}" srcId="{0A6674ED-9503-4CD1-BB7E-2DDCDD21C063}" destId="{1A9B6043-6BB7-4BE8-B48A-943F8362BEB8}" srcOrd="1" destOrd="0" parTransId="{4F0EFCA9-FDE6-4CA4-89C4-095FE007D820}" sibTransId="{7A33DD1E-CD97-4B8B-8828-A4AE7F2D09CD}"/>
    <dgm:cxn modelId="{66AC7FE3-5D9E-4E6C-950E-87C9F753E093}" type="presOf" srcId="{4F68000E-BFB0-4C1A-B9A5-91A8CED62643}" destId="{656EBE14-D863-4A6D-AE90-BC56AE789734}" srcOrd="0" destOrd="0" presId="urn:microsoft.com/office/officeart/2005/8/layout/hProcess6"/>
    <dgm:cxn modelId="{FDA30094-EA39-49CE-A346-CFD49B1E6A44}" srcId="{0A6674ED-9503-4CD1-BB7E-2DDCDD21C063}" destId="{0BF4CDAD-99BA-4BDE-AF98-37C26F9944B8}" srcOrd="0" destOrd="0" parTransId="{791B9590-C21A-4D4A-A5B0-F96CC85E08C5}" sibTransId="{26355D5E-DBA1-4C01-873F-BC56B4EF33D8}"/>
    <dgm:cxn modelId="{3642AFC5-95F9-41D3-B65E-C842FA6828FA}" type="presOf" srcId="{1A9B6043-6BB7-4BE8-B48A-943F8362BEB8}" destId="{42E0E0D7-2A83-44E3-985E-DCAE8ACF79CB}" srcOrd="0" destOrd="0" presId="urn:microsoft.com/office/officeart/2005/8/layout/hProcess6"/>
    <dgm:cxn modelId="{2F5FD5BC-8FAD-4244-B404-724BEF7E0890}" type="presOf" srcId="{0A6674ED-9503-4CD1-BB7E-2DDCDD21C063}" destId="{0227941C-A9D5-40C0-A6E3-F217CC74105E}" srcOrd="0" destOrd="0" presId="urn:microsoft.com/office/officeart/2005/8/layout/hProcess6"/>
    <dgm:cxn modelId="{1678F0F3-2FE6-4C23-A23B-F040A336AA20}" srcId="{0BF4CDAD-99BA-4BDE-AF98-37C26F9944B8}" destId="{AFD7A5CF-9A1B-4F49-845C-39392DF23726}" srcOrd="0" destOrd="0" parTransId="{85BFB007-B353-4C8C-8D7E-97ACC46F7C1D}" sibTransId="{7A35894A-2B45-4B76-AF13-884943677FCF}"/>
    <dgm:cxn modelId="{A5D93C6E-A6DC-41E5-BD71-7505E11CE069}" type="presParOf" srcId="{0227941C-A9D5-40C0-A6E3-F217CC74105E}" destId="{BB09E258-5F55-4CB5-8365-E1D1EBEA8104}" srcOrd="0" destOrd="0" presId="urn:microsoft.com/office/officeart/2005/8/layout/hProcess6"/>
    <dgm:cxn modelId="{D0063B4A-F243-4431-9A7D-41870FE66162}" type="presParOf" srcId="{BB09E258-5F55-4CB5-8365-E1D1EBEA8104}" destId="{FE263140-4448-4015-8D45-CBF673449034}" srcOrd="0" destOrd="0" presId="urn:microsoft.com/office/officeart/2005/8/layout/hProcess6"/>
    <dgm:cxn modelId="{BB6FD05F-28FA-4822-A73C-4BF6CB1EAFCE}" type="presParOf" srcId="{BB09E258-5F55-4CB5-8365-E1D1EBEA8104}" destId="{B44A61DC-0399-4892-BF30-FAD48D39E97A}" srcOrd="1" destOrd="0" presId="urn:microsoft.com/office/officeart/2005/8/layout/hProcess6"/>
    <dgm:cxn modelId="{212C80FB-3A3F-449D-902F-6C9188F47321}" type="presParOf" srcId="{BB09E258-5F55-4CB5-8365-E1D1EBEA8104}" destId="{381CFC03-5EDD-499F-98B5-2F884114B52C}" srcOrd="2" destOrd="0" presId="urn:microsoft.com/office/officeart/2005/8/layout/hProcess6"/>
    <dgm:cxn modelId="{D97A037C-29C3-4DF2-9C41-BDD1FBEE8723}" type="presParOf" srcId="{BB09E258-5F55-4CB5-8365-E1D1EBEA8104}" destId="{F8C4FA92-0365-41E9-AE53-EC755F6C5E62}" srcOrd="3" destOrd="0" presId="urn:microsoft.com/office/officeart/2005/8/layout/hProcess6"/>
    <dgm:cxn modelId="{37A96270-84EF-480F-9456-246970E2455E}" type="presParOf" srcId="{0227941C-A9D5-40C0-A6E3-F217CC74105E}" destId="{337EDFD8-3D66-4309-960F-30722207C66B}" srcOrd="1" destOrd="0" presId="urn:microsoft.com/office/officeart/2005/8/layout/hProcess6"/>
    <dgm:cxn modelId="{7048D951-DF6E-4730-BBEF-094CA92129DB}" type="presParOf" srcId="{0227941C-A9D5-40C0-A6E3-F217CC74105E}" destId="{2D84D539-BBD6-4AD0-AA0A-97DAE67EF593}" srcOrd="2" destOrd="0" presId="urn:microsoft.com/office/officeart/2005/8/layout/hProcess6"/>
    <dgm:cxn modelId="{30EC2E80-6EFF-402E-B55C-A294EADB52BC}" type="presParOf" srcId="{2D84D539-BBD6-4AD0-AA0A-97DAE67EF593}" destId="{67EC1AE1-A6DA-4882-9280-7FDCBD7657EB}" srcOrd="0" destOrd="0" presId="urn:microsoft.com/office/officeart/2005/8/layout/hProcess6"/>
    <dgm:cxn modelId="{051D1136-D06C-4960-8780-DEBC4D94900B}" type="presParOf" srcId="{2D84D539-BBD6-4AD0-AA0A-97DAE67EF593}" destId="{656EBE14-D863-4A6D-AE90-BC56AE789734}" srcOrd="1" destOrd="0" presId="urn:microsoft.com/office/officeart/2005/8/layout/hProcess6"/>
    <dgm:cxn modelId="{20B8714C-293B-45B5-A84B-C1514A537FF1}" type="presParOf" srcId="{2D84D539-BBD6-4AD0-AA0A-97DAE67EF593}" destId="{53AA71AC-7B9A-4A35-91BC-0202B05E5DE1}" srcOrd="2" destOrd="0" presId="urn:microsoft.com/office/officeart/2005/8/layout/hProcess6"/>
    <dgm:cxn modelId="{23B3BC9F-E389-45E0-8C38-1E8FDA0BE38E}" type="presParOf" srcId="{2D84D539-BBD6-4AD0-AA0A-97DAE67EF593}" destId="{42E0E0D7-2A83-44E3-985E-DCAE8ACF79CB}" srcOrd="3" destOrd="0" presId="urn:microsoft.com/office/officeart/2005/8/layout/hProcess6"/>
    <dgm:cxn modelId="{157E8F73-5282-4FCF-ACE1-AA7AC46EEEEC}" type="presParOf" srcId="{0227941C-A9D5-40C0-A6E3-F217CC74105E}" destId="{5EB3C959-B7CA-46ED-A939-CC9B6DBB06EE}" srcOrd="3" destOrd="0" presId="urn:microsoft.com/office/officeart/2005/8/layout/hProcess6"/>
    <dgm:cxn modelId="{36A7F55B-4973-4C8B-981F-25015D452965}" type="presParOf" srcId="{0227941C-A9D5-40C0-A6E3-F217CC74105E}" destId="{92450489-D2A0-430A-AD82-1B03F3D29A95}" srcOrd="4" destOrd="0" presId="urn:microsoft.com/office/officeart/2005/8/layout/hProcess6"/>
    <dgm:cxn modelId="{CE33BD86-4358-47F8-8ED1-1E13F92FF93F}" type="presParOf" srcId="{92450489-D2A0-430A-AD82-1B03F3D29A95}" destId="{D4F468BA-9BD8-4B74-8D0D-538D9CCD50C9}" srcOrd="0" destOrd="0" presId="urn:microsoft.com/office/officeart/2005/8/layout/hProcess6"/>
    <dgm:cxn modelId="{A4CBCE37-862B-407F-B4B7-81A928D09398}" type="presParOf" srcId="{92450489-D2A0-430A-AD82-1B03F3D29A95}" destId="{463582E3-23C2-4910-B1AF-B070DDADC2CC}" srcOrd="1" destOrd="0" presId="urn:microsoft.com/office/officeart/2005/8/layout/hProcess6"/>
    <dgm:cxn modelId="{51CBB045-3C63-474C-91FD-E5BCFBDD35C6}" type="presParOf" srcId="{92450489-D2A0-430A-AD82-1B03F3D29A95}" destId="{C90959A4-3F5A-4DF4-8547-4532CD0FBB6F}" srcOrd="2" destOrd="0" presId="urn:microsoft.com/office/officeart/2005/8/layout/hProcess6"/>
    <dgm:cxn modelId="{A8E2ECE2-3B78-4127-B305-EB83BF096F03}" type="presParOf" srcId="{92450489-D2A0-430A-AD82-1B03F3D29A95}" destId="{D9BCF037-57C8-428A-BA0D-41E7242996C6}" srcOrd="3" destOrd="0" presId="urn:microsoft.com/office/officeart/2005/8/layout/hProcess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55FA03-8513-461D-A1C1-BE77F4EEE65F}"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7C69EB60-3444-4543-8E05-C6D7950DE80D}">
      <dgm:prSet phldrT="[Text]" custT="1"/>
      <dgm:spPr/>
      <dgm:t>
        <a:bodyPr/>
        <a:lstStyle/>
        <a:p>
          <a:pPr algn="ctr">
            <a:lnSpc>
              <a:spcPct val="100000"/>
            </a:lnSpc>
            <a:spcAft>
              <a:spcPts val="0"/>
            </a:spcAft>
          </a:pPr>
          <a:r>
            <a:rPr lang="en-US" sz="5400" dirty="0" smtClean="0"/>
            <a:t>  </a:t>
          </a:r>
        </a:p>
        <a:p>
          <a:pPr algn="ctr">
            <a:lnSpc>
              <a:spcPct val="100000"/>
            </a:lnSpc>
            <a:spcAft>
              <a:spcPts val="0"/>
            </a:spcAft>
          </a:pPr>
          <a:r>
            <a:rPr lang="en-US" sz="5400" dirty="0" smtClean="0"/>
            <a:t>  All IHEs</a:t>
          </a:r>
        </a:p>
        <a:p>
          <a:pPr algn="ctr">
            <a:lnSpc>
              <a:spcPct val="90000"/>
            </a:lnSpc>
            <a:spcAft>
              <a:spcPct val="35000"/>
            </a:spcAft>
          </a:pPr>
          <a:endParaRPr lang="en-US" sz="4000" dirty="0" smtClean="0"/>
        </a:p>
        <a:p>
          <a:pPr algn="ctr">
            <a:lnSpc>
              <a:spcPct val="90000"/>
            </a:lnSpc>
            <a:spcAft>
              <a:spcPct val="35000"/>
            </a:spcAft>
          </a:pPr>
          <a:endParaRPr lang="en-US" sz="2400" dirty="0"/>
        </a:p>
      </dgm:t>
    </dgm:pt>
    <dgm:pt modelId="{1132B5DD-83FA-4AFF-B701-89BFA433DD4A}" type="parTrans" cxnId="{369EFDEF-73E5-40B3-B290-1C7B49DD2503}">
      <dgm:prSet/>
      <dgm:spPr/>
      <dgm:t>
        <a:bodyPr/>
        <a:lstStyle/>
        <a:p>
          <a:endParaRPr lang="en-US"/>
        </a:p>
      </dgm:t>
    </dgm:pt>
    <dgm:pt modelId="{E17D9F53-8658-45F4-92F5-0C964F795BAD}" type="sibTrans" cxnId="{369EFDEF-73E5-40B3-B290-1C7B49DD2503}">
      <dgm:prSet/>
      <dgm:spPr/>
      <dgm:t>
        <a:bodyPr/>
        <a:lstStyle/>
        <a:p>
          <a:endParaRPr lang="en-US"/>
        </a:p>
      </dgm:t>
    </dgm:pt>
    <dgm:pt modelId="{EB698C8B-8885-47BB-892A-2E7867D7D392}">
      <dgm:prSet phldrT="[Text]" custT="1"/>
      <dgm:spPr/>
      <dgm:t>
        <a:bodyPr/>
        <a:lstStyle/>
        <a:p>
          <a:endParaRPr lang="en-US" sz="5400" dirty="0" smtClean="0"/>
        </a:p>
        <a:p>
          <a:endParaRPr lang="en-US" sz="5400" dirty="0" smtClean="0"/>
        </a:p>
        <a:p>
          <a:endParaRPr lang="en-US" sz="5400" dirty="0" smtClean="0"/>
        </a:p>
        <a:p>
          <a:endParaRPr lang="en-US" sz="4000" dirty="0" smtClean="0"/>
        </a:p>
        <a:p>
          <a:r>
            <a:rPr lang="en-US" sz="4000" dirty="0" smtClean="0"/>
            <a:t>IRR IHEs</a:t>
          </a:r>
        </a:p>
        <a:p>
          <a:endParaRPr lang="en-US" sz="5400" dirty="0" smtClean="0"/>
        </a:p>
        <a:p>
          <a:endParaRPr lang="en-US" sz="5400" dirty="0" smtClean="0"/>
        </a:p>
        <a:p>
          <a:endParaRPr lang="en-US" sz="5400" dirty="0" smtClean="0"/>
        </a:p>
        <a:p>
          <a:endParaRPr lang="en-US" sz="5400" dirty="0"/>
        </a:p>
      </dgm:t>
    </dgm:pt>
    <dgm:pt modelId="{BD862F71-845B-4E46-8C8B-D28DDA9DB0B5}" type="parTrans" cxnId="{6F6CD255-FFF3-4FC9-94DB-5D316EC76372}">
      <dgm:prSet/>
      <dgm:spPr/>
      <dgm:t>
        <a:bodyPr/>
        <a:lstStyle/>
        <a:p>
          <a:endParaRPr lang="en-US"/>
        </a:p>
      </dgm:t>
    </dgm:pt>
    <dgm:pt modelId="{5F0F8C9D-9AB3-4B37-895F-753D6A98A9FC}" type="sibTrans" cxnId="{6F6CD255-FFF3-4FC9-94DB-5D316EC76372}">
      <dgm:prSet/>
      <dgm:spPr/>
      <dgm:t>
        <a:bodyPr/>
        <a:lstStyle/>
        <a:p>
          <a:endParaRPr lang="en-US"/>
        </a:p>
      </dgm:t>
    </dgm:pt>
    <dgm:pt modelId="{A6E33198-8B0F-4CAC-AA5C-573FA4CECC53}" type="pres">
      <dgm:prSet presAssocID="{9A55FA03-8513-461D-A1C1-BE77F4EEE65F}" presName="compositeShape" presStyleCnt="0">
        <dgm:presLayoutVars>
          <dgm:chMax val="7"/>
          <dgm:dir/>
          <dgm:resizeHandles val="exact"/>
        </dgm:presLayoutVars>
      </dgm:prSet>
      <dgm:spPr/>
      <dgm:t>
        <a:bodyPr/>
        <a:lstStyle/>
        <a:p>
          <a:endParaRPr lang="en-US"/>
        </a:p>
      </dgm:t>
    </dgm:pt>
    <dgm:pt modelId="{95EBBB46-8324-4369-A825-C7E462B36608}" type="pres">
      <dgm:prSet presAssocID="{7C69EB60-3444-4543-8E05-C6D7950DE80D}" presName="circ1" presStyleLbl="vennNode1" presStyleIdx="0" presStyleCnt="2" custLinFactNeighborX="15271" custLinFactNeighborY="-243"/>
      <dgm:spPr/>
      <dgm:t>
        <a:bodyPr/>
        <a:lstStyle/>
        <a:p>
          <a:endParaRPr lang="en-US"/>
        </a:p>
      </dgm:t>
    </dgm:pt>
    <dgm:pt modelId="{2CE1A0DC-87BB-4C38-AF14-F17546D30354}" type="pres">
      <dgm:prSet presAssocID="{7C69EB60-3444-4543-8E05-C6D7950DE80D}" presName="circ1Tx" presStyleLbl="revTx" presStyleIdx="0" presStyleCnt="0">
        <dgm:presLayoutVars>
          <dgm:chMax val="0"/>
          <dgm:chPref val="0"/>
          <dgm:bulletEnabled val="1"/>
        </dgm:presLayoutVars>
      </dgm:prSet>
      <dgm:spPr/>
      <dgm:t>
        <a:bodyPr/>
        <a:lstStyle/>
        <a:p>
          <a:endParaRPr lang="en-US"/>
        </a:p>
      </dgm:t>
    </dgm:pt>
    <dgm:pt modelId="{8BBD9EBA-5F64-424E-8E6B-FB0D5C6D6DD1}" type="pres">
      <dgm:prSet presAssocID="{EB698C8B-8885-47BB-892A-2E7867D7D392}" presName="circ2" presStyleLbl="vennNode1" presStyleIdx="1" presStyleCnt="2" custScaleX="57275" custScaleY="57352" custLinFactNeighborX="5010" custLinFactNeighborY="20823"/>
      <dgm:spPr/>
      <dgm:t>
        <a:bodyPr/>
        <a:lstStyle/>
        <a:p>
          <a:endParaRPr lang="en-US"/>
        </a:p>
      </dgm:t>
    </dgm:pt>
    <dgm:pt modelId="{A9F8EB06-2DF3-4CF5-AEED-9FB94F99E2BF}" type="pres">
      <dgm:prSet presAssocID="{EB698C8B-8885-47BB-892A-2E7867D7D392}" presName="circ2Tx" presStyleLbl="revTx" presStyleIdx="0" presStyleCnt="0">
        <dgm:presLayoutVars>
          <dgm:chMax val="0"/>
          <dgm:chPref val="0"/>
          <dgm:bulletEnabled val="1"/>
        </dgm:presLayoutVars>
      </dgm:prSet>
      <dgm:spPr/>
      <dgm:t>
        <a:bodyPr/>
        <a:lstStyle/>
        <a:p>
          <a:endParaRPr lang="en-US"/>
        </a:p>
      </dgm:t>
    </dgm:pt>
  </dgm:ptLst>
  <dgm:cxnLst>
    <dgm:cxn modelId="{369EFDEF-73E5-40B3-B290-1C7B49DD2503}" srcId="{9A55FA03-8513-461D-A1C1-BE77F4EEE65F}" destId="{7C69EB60-3444-4543-8E05-C6D7950DE80D}" srcOrd="0" destOrd="0" parTransId="{1132B5DD-83FA-4AFF-B701-89BFA433DD4A}" sibTransId="{E17D9F53-8658-45F4-92F5-0C964F795BAD}"/>
    <dgm:cxn modelId="{6F6CD255-FFF3-4FC9-94DB-5D316EC76372}" srcId="{9A55FA03-8513-461D-A1C1-BE77F4EEE65F}" destId="{EB698C8B-8885-47BB-892A-2E7867D7D392}" srcOrd="1" destOrd="0" parTransId="{BD862F71-845B-4E46-8C8B-D28DDA9DB0B5}" sibTransId="{5F0F8C9D-9AB3-4B37-895F-753D6A98A9FC}"/>
    <dgm:cxn modelId="{3F5CAE87-4F7E-4FBF-AB4E-14AC612E6B46}" type="presOf" srcId="{7C69EB60-3444-4543-8E05-C6D7950DE80D}" destId="{2CE1A0DC-87BB-4C38-AF14-F17546D30354}" srcOrd="1" destOrd="0" presId="urn:microsoft.com/office/officeart/2005/8/layout/venn1"/>
    <dgm:cxn modelId="{DBA5D6CD-84AF-483A-AB6A-9151C523F79E}" type="presOf" srcId="{9A55FA03-8513-461D-A1C1-BE77F4EEE65F}" destId="{A6E33198-8B0F-4CAC-AA5C-573FA4CECC53}" srcOrd="0" destOrd="0" presId="urn:microsoft.com/office/officeart/2005/8/layout/venn1"/>
    <dgm:cxn modelId="{0D98A9C5-3109-4E99-82CC-2B0D165A1B8E}" type="presOf" srcId="{EB698C8B-8885-47BB-892A-2E7867D7D392}" destId="{8BBD9EBA-5F64-424E-8E6B-FB0D5C6D6DD1}" srcOrd="0" destOrd="0" presId="urn:microsoft.com/office/officeart/2005/8/layout/venn1"/>
    <dgm:cxn modelId="{722BA6C2-F60F-4E59-964F-9AD7C8649E59}" type="presOf" srcId="{EB698C8B-8885-47BB-892A-2E7867D7D392}" destId="{A9F8EB06-2DF3-4CF5-AEED-9FB94F99E2BF}" srcOrd="1" destOrd="0" presId="urn:microsoft.com/office/officeart/2005/8/layout/venn1"/>
    <dgm:cxn modelId="{68E58E60-C4C5-4949-9AB2-33A02B76CCF1}" type="presOf" srcId="{7C69EB60-3444-4543-8E05-C6D7950DE80D}" destId="{95EBBB46-8324-4369-A825-C7E462B36608}" srcOrd="0" destOrd="0" presId="urn:microsoft.com/office/officeart/2005/8/layout/venn1"/>
    <dgm:cxn modelId="{55972CD6-1DAE-486C-840E-560BC1C745A3}" type="presParOf" srcId="{A6E33198-8B0F-4CAC-AA5C-573FA4CECC53}" destId="{95EBBB46-8324-4369-A825-C7E462B36608}" srcOrd="0" destOrd="0" presId="urn:microsoft.com/office/officeart/2005/8/layout/venn1"/>
    <dgm:cxn modelId="{BA6CAF1F-30F1-475D-B825-A662302BDE92}" type="presParOf" srcId="{A6E33198-8B0F-4CAC-AA5C-573FA4CECC53}" destId="{2CE1A0DC-87BB-4C38-AF14-F17546D30354}" srcOrd="1" destOrd="0" presId="urn:microsoft.com/office/officeart/2005/8/layout/venn1"/>
    <dgm:cxn modelId="{03D84744-AC99-4AC7-B14F-2696EFD04ACB}" type="presParOf" srcId="{A6E33198-8B0F-4CAC-AA5C-573FA4CECC53}" destId="{8BBD9EBA-5F64-424E-8E6B-FB0D5C6D6DD1}" srcOrd="2" destOrd="0" presId="urn:microsoft.com/office/officeart/2005/8/layout/venn1"/>
    <dgm:cxn modelId="{811B75DA-59D5-4840-B7A7-E665FA92DEE7}" type="presParOf" srcId="{A6E33198-8B0F-4CAC-AA5C-573FA4CECC53}" destId="{A9F8EB06-2DF3-4CF5-AEED-9FB94F99E2BF}"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7AB46F-D114-4997-956A-D43E33904E88}" type="doc">
      <dgm:prSet loTypeId="urn:microsoft.com/office/officeart/2005/8/layout/vList6" loCatId="process" qsTypeId="urn:microsoft.com/office/officeart/2005/8/quickstyle/3d3" qsCatId="3D" csTypeId="urn:microsoft.com/office/officeart/2005/8/colors/accent1_5" csCatId="accent1" phldr="1"/>
      <dgm:spPr/>
      <dgm:t>
        <a:bodyPr/>
        <a:lstStyle/>
        <a:p>
          <a:endParaRPr lang="en-US"/>
        </a:p>
      </dgm:t>
    </dgm:pt>
    <dgm:pt modelId="{2B8EB1DE-6934-451F-9918-1B1DEBC6DB87}">
      <dgm:prSet phldrT="[Text]" custT="1"/>
      <dgm:spPr/>
      <dgm:t>
        <a:bodyPr/>
        <a:lstStyle/>
        <a:p>
          <a:r>
            <a:rPr lang="en-US" sz="2400" dirty="0" smtClean="0"/>
            <a:t>Summer 2014</a:t>
          </a:r>
          <a:endParaRPr lang="en-US" sz="2400" dirty="0"/>
        </a:p>
      </dgm:t>
    </dgm:pt>
    <dgm:pt modelId="{6EA3CAE8-3B18-4ACC-AA60-2C74C269813D}" type="parTrans" cxnId="{D1FCD879-D235-47EB-BEE7-2C0A3409E79E}">
      <dgm:prSet/>
      <dgm:spPr/>
      <dgm:t>
        <a:bodyPr/>
        <a:lstStyle/>
        <a:p>
          <a:endParaRPr lang="en-US"/>
        </a:p>
      </dgm:t>
    </dgm:pt>
    <dgm:pt modelId="{C6795EA7-D2FA-4582-A33E-CA584A728DC7}" type="sibTrans" cxnId="{D1FCD879-D235-47EB-BEE7-2C0A3409E79E}">
      <dgm:prSet/>
      <dgm:spPr/>
      <dgm:t>
        <a:bodyPr/>
        <a:lstStyle/>
        <a:p>
          <a:endParaRPr lang="en-US"/>
        </a:p>
      </dgm:t>
    </dgm:pt>
    <dgm:pt modelId="{29DA8A88-2344-4D6A-AACB-28D2FE27B6C2}">
      <dgm:prSet phldrT="[Text]" custT="1"/>
      <dgm:spPr/>
      <dgm:t>
        <a:bodyPr/>
        <a:lstStyle/>
        <a:p>
          <a:r>
            <a:rPr lang="en-US" sz="1800" dirty="0" smtClean="0"/>
            <a:t>Instrument Development</a:t>
          </a:r>
          <a:endParaRPr lang="en-US" sz="1800" dirty="0"/>
        </a:p>
      </dgm:t>
    </dgm:pt>
    <dgm:pt modelId="{7A48B4A7-03E4-4D98-8AE3-E1835ED51484}" type="parTrans" cxnId="{CD11A131-3A8E-4206-A029-6267BB03533A}">
      <dgm:prSet/>
      <dgm:spPr/>
      <dgm:t>
        <a:bodyPr/>
        <a:lstStyle/>
        <a:p>
          <a:endParaRPr lang="en-US"/>
        </a:p>
      </dgm:t>
    </dgm:pt>
    <dgm:pt modelId="{B3D8A458-A199-4F5D-A7DA-429E1E6B3143}" type="sibTrans" cxnId="{CD11A131-3A8E-4206-A029-6267BB03533A}">
      <dgm:prSet/>
      <dgm:spPr/>
      <dgm:t>
        <a:bodyPr/>
        <a:lstStyle/>
        <a:p>
          <a:endParaRPr lang="en-US"/>
        </a:p>
      </dgm:t>
    </dgm:pt>
    <dgm:pt modelId="{727535C7-C3B3-43E6-89B6-81FB28FBD74F}">
      <dgm:prSet phldrT="[Text]" custT="1"/>
      <dgm:spPr/>
      <dgm:t>
        <a:bodyPr/>
        <a:lstStyle/>
        <a:p>
          <a:r>
            <a:rPr lang="en-US" sz="2400" dirty="0" smtClean="0"/>
            <a:t>Spring 2015</a:t>
          </a:r>
          <a:endParaRPr lang="en-US" sz="2400" dirty="0"/>
        </a:p>
      </dgm:t>
    </dgm:pt>
    <dgm:pt modelId="{8F978ECF-E2B6-4BAE-A613-0CB53C386AF2}" type="parTrans" cxnId="{DD294A3F-7206-478E-9A2B-9276A55DC663}">
      <dgm:prSet/>
      <dgm:spPr/>
      <dgm:t>
        <a:bodyPr/>
        <a:lstStyle/>
        <a:p>
          <a:endParaRPr lang="en-US"/>
        </a:p>
      </dgm:t>
    </dgm:pt>
    <dgm:pt modelId="{3ABD2AEE-8E6B-40F7-BA4E-8CA87213052F}" type="sibTrans" cxnId="{DD294A3F-7206-478E-9A2B-9276A55DC663}">
      <dgm:prSet/>
      <dgm:spPr/>
      <dgm:t>
        <a:bodyPr/>
        <a:lstStyle/>
        <a:p>
          <a:endParaRPr lang="en-US"/>
        </a:p>
      </dgm:t>
    </dgm:pt>
    <dgm:pt modelId="{A586602E-A010-4256-9C0B-7111DDD7E68D}">
      <dgm:prSet phldrT="[Text]" custT="1"/>
      <dgm:spPr/>
      <dgm:t>
        <a:bodyPr/>
        <a:lstStyle/>
        <a:p>
          <a:r>
            <a:rPr lang="en-US" sz="1800" dirty="0" smtClean="0"/>
            <a:t>Pilot Implementation</a:t>
          </a:r>
          <a:endParaRPr lang="en-US" sz="1800" dirty="0"/>
        </a:p>
      </dgm:t>
    </dgm:pt>
    <dgm:pt modelId="{69F140C5-1132-4CC2-A060-FFCB36DFCEA4}" type="parTrans" cxnId="{1EFCCF9D-0769-441C-895D-76E2B81169B2}">
      <dgm:prSet/>
      <dgm:spPr/>
      <dgm:t>
        <a:bodyPr/>
        <a:lstStyle/>
        <a:p>
          <a:endParaRPr lang="en-US"/>
        </a:p>
      </dgm:t>
    </dgm:pt>
    <dgm:pt modelId="{85A8CB56-98D3-4C2B-8DA0-B41B62CB17E2}" type="sibTrans" cxnId="{1EFCCF9D-0769-441C-895D-76E2B81169B2}">
      <dgm:prSet/>
      <dgm:spPr/>
      <dgm:t>
        <a:bodyPr/>
        <a:lstStyle/>
        <a:p>
          <a:endParaRPr lang="en-US"/>
        </a:p>
      </dgm:t>
    </dgm:pt>
    <dgm:pt modelId="{4FCF3879-B71D-48E6-A24B-E23E0F87102E}">
      <dgm:prSet phldrT="[Text]" custT="1"/>
      <dgm:spPr/>
      <dgm:t>
        <a:bodyPr/>
        <a:lstStyle/>
        <a:p>
          <a:r>
            <a:rPr lang="en-US" sz="2400" dirty="0" smtClean="0"/>
            <a:t>June 2015</a:t>
          </a:r>
          <a:endParaRPr lang="en-US" sz="2400" dirty="0"/>
        </a:p>
      </dgm:t>
    </dgm:pt>
    <dgm:pt modelId="{CB2139D3-5E18-4E60-8696-16E650161FAB}" type="parTrans" cxnId="{8D2D1C51-D550-45D2-BC56-22FAAC06F5EC}">
      <dgm:prSet/>
      <dgm:spPr/>
      <dgm:t>
        <a:bodyPr/>
        <a:lstStyle/>
        <a:p>
          <a:endParaRPr lang="en-US"/>
        </a:p>
      </dgm:t>
    </dgm:pt>
    <dgm:pt modelId="{55684DC9-5354-45A4-B5F5-D4B961DA40DB}" type="sibTrans" cxnId="{8D2D1C51-D550-45D2-BC56-22FAAC06F5EC}">
      <dgm:prSet/>
      <dgm:spPr/>
      <dgm:t>
        <a:bodyPr/>
        <a:lstStyle/>
        <a:p>
          <a:endParaRPr lang="en-US"/>
        </a:p>
      </dgm:t>
    </dgm:pt>
    <dgm:pt modelId="{FDB98F7E-01AD-46CC-981A-A3D4794C2C1A}">
      <dgm:prSet phldrT="[Text]" custT="1"/>
      <dgm:spPr/>
      <dgm:t>
        <a:bodyPr/>
        <a:lstStyle/>
        <a:p>
          <a:r>
            <a:rPr lang="en-US" sz="2400" dirty="0" smtClean="0"/>
            <a:t>July 2015</a:t>
          </a:r>
          <a:endParaRPr lang="en-US" sz="2400" dirty="0"/>
        </a:p>
      </dgm:t>
    </dgm:pt>
    <dgm:pt modelId="{354D4645-32C7-4F4A-880E-8024D6407874}" type="parTrans" cxnId="{3A18EDC6-5FD6-4EE6-91C6-3FD4B631FA4F}">
      <dgm:prSet/>
      <dgm:spPr/>
      <dgm:t>
        <a:bodyPr/>
        <a:lstStyle/>
        <a:p>
          <a:endParaRPr lang="en-US"/>
        </a:p>
      </dgm:t>
    </dgm:pt>
    <dgm:pt modelId="{58315545-08B3-4DE6-9E02-38BD368DE251}" type="sibTrans" cxnId="{3A18EDC6-5FD6-4EE6-91C6-3FD4B631FA4F}">
      <dgm:prSet/>
      <dgm:spPr/>
      <dgm:t>
        <a:bodyPr/>
        <a:lstStyle/>
        <a:p>
          <a:endParaRPr lang="en-US"/>
        </a:p>
      </dgm:t>
    </dgm:pt>
    <dgm:pt modelId="{EC65D7FE-F9D5-4B5A-BE35-055DCE6A2E1C}">
      <dgm:prSet phldrT="[Text]" custT="1"/>
      <dgm:spPr/>
      <dgm:t>
        <a:bodyPr/>
        <a:lstStyle/>
        <a:p>
          <a:r>
            <a:rPr lang="en-US" sz="2400" dirty="0" smtClean="0"/>
            <a:t>Summer 2015</a:t>
          </a:r>
          <a:endParaRPr lang="en-US" sz="2400" dirty="0"/>
        </a:p>
      </dgm:t>
    </dgm:pt>
    <dgm:pt modelId="{68C8B00D-8877-499E-9B92-313DB8A9A078}" type="parTrans" cxnId="{66CE12A2-AD4A-4149-BE9A-3664F5CED1E4}">
      <dgm:prSet/>
      <dgm:spPr/>
      <dgm:t>
        <a:bodyPr/>
        <a:lstStyle/>
        <a:p>
          <a:endParaRPr lang="en-US"/>
        </a:p>
      </dgm:t>
    </dgm:pt>
    <dgm:pt modelId="{08387CE8-64EA-450E-9A4F-20D916827D26}" type="sibTrans" cxnId="{66CE12A2-AD4A-4149-BE9A-3664F5CED1E4}">
      <dgm:prSet/>
      <dgm:spPr/>
      <dgm:t>
        <a:bodyPr/>
        <a:lstStyle/>
        <a:p>
          <a:endParaRPr lang="en-US"/>
        </a:p>
      </dgm:t>
    </dgm:pt>
    <dgm:pt modelId="{3F258246-05DE-4EEE-B3AC-8646B98561A3}">
      <dgm:prSet phldrT="[Text]" custT="1"/>
      <dgm:spPr/>
      <dgm:t>
        <a:bodyPr/>
        <a:lstStyle/>
        <a:p>
          <a:r>
            <a:rPr lang="en-US" sz="2400" dirty="0" smtClean="0"/>
            <a:t>August 2015 to May 2016</a:t>
          </a:r>
          <a:endParaRPr lang="en-US" sz="2400" dirty="0"/>
        </a:p>
      </dgm:t>
    </dgm:pt>
    <dgm:pt modelId="{27F9A1EB-0BB7-4DAB-A93C-094ABF78C1C5}" type="parTrans" cxnId="{F03A7A7F-954F-464F-8C78-40905D873791}">
      <dgm:prSet/>
      <dgm:spPr/>
      <dgm:t>
        <a:bodyPr/>
        <a:lstStyle/>
        <a:p>
          <a:endParaRPr lang="en-US"/>
        </a:p>
      </dgm:t>
    </dgm:pt>
    <dgm:pt modelId="{699C7565-5712-48C3-875F-85E3AFBCB2DE}" type="sibTrans" cxnId="{F03A7A7F-954F-464F-8C78-40905D873791}">
      <dgm:prSet/>
      <dgm:spPr/>
      <dgm:t>
        <a:bodyPr/>
        <a:lstStyle/>
        <a:p>
          <a:endParaRPr lang="en-US"/>
        </a:p>
      </dgm:t>
    </dgm:pt>
    <dgm:pt modelId="{622F7F93-347F-4C41-A0B8-609FA2B689BB}">
      <dgm:prSet phldrT="[Text]" custT="1"/>
      <dgm:spPr/>
      <dgm:t>
        <a:bodyPr/>
        <a:lstStyle/>
        <a:p>
          <a:r>
            <a:rPr lang="en-US" sz="2800" dirty="0" smtClean="0"/>
            <a:t>2015- 2016</a:t>
          </a:r>
          <a:endParaRPr lang="en-US" sz="2800" dirty="0"/>
        </a:p>
      </dgm:t>
    </dgm:pt>
    <dgm:pt modelId="{B3281330-6A99-4565-9333-F251083F9BA6}" type="sibTrans" cxnId="{5CFC7052-F04C-4D6A-B9FE-CFDF1D9E2B98}">
      <dgm:prSet/>
      <dgm:spPr/>
      <dgm:t>
        <a:bodyPr/>
        <a:lstStyle/>
        <a:p>
          <a:endParaRPr lang="en-US"/>
        </a:p>
      </dgm:t>
    </dgm:pt>
    <dgm:pt modelId="{CD0B87E3-9A48-4F0D-BE35-D5A286574536}" type="parTrans" cxnId="{5CFC7052-F04C-4D6A-B9FE-CFDF1D9E2B98}">
      <dgm:prSet/>
      <dgm:spPr/>
      <dgm:t>
        <a:bodyPr/>
        <a:lstStyle/>
        <a:p>
          <a:endParaRPr lang="en-US"/>
        </a:p>
      </dgm:t>
    </dgm:pt>
    <dgm:pt modelId="{238E884C-2EAD-44A7-A15B-D3B9EFC15237}">
      <dgm:prSet phldrT="[Text]" custT="1"/>
      <dgm:spPr/>
      <dgm:t>
        <a:bodyPr/>
        <a:lstStyle/>
        <a:p>
          <a:r>
            <a:rPr lang="en-US" sz="1800" dirty="0" smtClean="0"/>
            <a:t>Data Analysis: Implementation, Feedback, Content Validity</a:t>
          </a:r>
          <a:endParaRPr lang="en-US" sz="1800" dirty="0"/>
        </a:p>
      </dgm:t>
    </dgm:pt>
    <dgm:pt modelId="{2E8969D1-DBF5-4AE9-9E12-276EB0811220}" type="sibTrans" cxnId="{C4772B9C-D215-471E-8DD5-D6193EC457A1}">
      <dgm:prSet/>
      <dgm:spPr/>
      <dgm:t>
        <a:bodyPr/>
        <a:lstStyle/>
        <a:p>
          <a:endParaRPr lang="en-US"/>
        </a:p>
      </dgm:t>
    </dgm:pt>
    <dgm:pt modelId="{D9E8948E-40EC-4C93-AF89-80A8C6C5139D}" type="parTrans" cxnId="{C4772B9C-D215-471E-8DD5-D6193EC457A1}">
      <dgm:prSet/>
      <dgm:spPr/>
      <dgm:t>
        <a:bodyPr/>
        <a:lstStyle/>
        <a:p>
          <a:endParaRPr lang="en-US"/>
        </a:p>
      </dgm:t>
    </dgm:pt>
    <dgm:pt modelId="{0A9C1284-1DAB-4DB4-9194-0EE72D553C7F}">
      <dgm:prSet phldrT="[Text]" custT="1"/>
      <dgm:spPr/>
      <dgm:t>
        <a:bodyPr/>
        <a:lstStyle/>
        <a:p>
          <a:r>
            <a:rPr lang="en-US" sz="2400" dirty="0" smtClean="0"/>
            <a:t>January 2016</a:t>
          </a:r>
          <a:endParaRPr lang="en-US" sz="2400" dirty="0"/>
        </a:p>
      </dgm:t>
    </dgm:pt>
    <dgm:pt modelId="{408982A3-0760-4F45-B8A9-4D075271376F}" type="parTrans" cxnId="{39E6421A-6B3F-4D64-BC9C-7B4B0EAA61E7}">
      <dgm:prSet/>
      <dgm:spPr/>
      <dgm:t>
        <a:bodyPr/>
        <a:lstStyle/>
        <a:p>
          <a:endParaRPr lang="en-US"/>
        </a:p>
      </dgm:t>
    </dgm:pt>
    <dgm:pt modelId="{F1BC89D5-44DA-4454-867C-602917AE2428}" type="sibTrans" cxnId="{39E6421A-6B3F-4D64-BC9C-7B4B0EAA61E7}">
      <dgm:prSet/>
      <dgm:spPr/>
      <dgm:t>
        <a:bodyPr/>
        <a:lstStyle/>
        <a:p>
          <a:endParaRPr lang="en-US"/>
        </a:p>
      </dgm:t>
    </dgm:pt>
    <dgm:pt modelId="{B17A0528-2C1A-492D-8A91-132132855C4D}">
      <dgm:prSet custT="1"/>
      <dgm:spPr/>
      <dgm:t>
        <a:bodyPr/>
        <a:lstStyle/>
        <a:p>
          <a:r>
            <a:rPr lang="en-US" sz="1800" dirty="0" smtClean="0"/>
            <a:t>Instrument Revision</a:t>
          </a:r>
          <a:endParaRPr lang="en-US" sz="1800" dirty="0"/>
        </a:p>
      </dgm:t>
    </dgm:pt>
    <dgm:pt modelId="{6A0756B0-2EC5-45DE-98A6-FA7E88A29EBE}" type="parTrans" cxnId="{1100A535-0AC8-4485-A853-34720C43EE97}">
      <dgm:prSet/>
      <dgm:spPr/>
      <dgm:t>
        <a:bodyPr/>
        <a:lstStyle/>
        <a:p>
          <a:endParaRPr lang="en-US"/>
        </a:p>
      </dgm:t>
    </dgm:pt>
    <dgm:pt modelId="{53C1D93F-90D0-40FA-A711-F8E074C6149F}" type="sibTrans" cxnId="{1100A535-0AC8-4485-A853-34720C43EE97}">
      <dgm:prSet/>
      <dgm:spPr/>
      <dgm:t>
        <a:bodyPr/>
        <a:lstStyle/>
        <a:p>
          <a:endParaRPr lang="en-US"/>
        </a:p>
      </dgm:t>
    </dgm:pt>
    <dgm:pt modelId="{4AFCCCFD-8FB1-46D2-BAF6-EC629A20B874}">
      <dgm:prSet custT="1"/>
      <dgm:spPr/>
      <dgm:t>
        <a:bodyPr/>
        <a:lstStyle/>
        <a:p>
          <a:r>
            <a:rPr lang="en-US" sz="1800" dirty="0" smtClean="0"/>
            <a:t>Training Module 2.0 Development: For supervisor use of forms</a:t>
          </a:r>
          <a:endParaRPr lang="en-US" sz="1800" dirty="0"/>
        </a:p>
      </dgm:t>
    </dgm:pt>
    <dgm:pt modelId="{2B8EA098-B610-4DD8-ACE6-E68025642080}" type="parTrans" cxnId="{256EE5D1-4991-4B73-8573-F14F0AB064DD}">
      <dgm:prSet/>
      <dgm:spPr/>
      <dgm:t>
        <a:bodyPr/>
        <a:lstStyle/>
        <a:p>
          <a:endParaRPr lang="en-US"/>
        </a:p>
      </dgm:t>
    </dgm:pt>
    <dgm:pt modelId="{AFFBA1FA-3CB1-4D01-A9C8-C37BEFBDBD67}" type="sibTrans" cxnId="{256EE5D1-4991-4B73-8573-F14F0AB064DD}">
      <dgm:prSet/>
      <dgm:spPr/>
      <dgm:t>
        <a:bodyPr/>
        <a:lstStyle/>
        <a:p>
          <a:endParaRPr lang="en-US"/>
        </a:p>
      </dgm:t>
    </dgm:pt>
    <dgm:pt modelId="{8EBBD7C3-DB07-4D4A-8C9F-5FBA5300787F}">
      <dgm:prSet custT="1"/>
      <dgm:spPr/>
      <dgm:t>
        <a:bodyPr/>
        <a:lstStyle/>
        <a:p>
          <a:r>
            <a:rPr lang="en-US" sz="1800" dirty="0" smtClean="0"/>
            <a:t>Implementation of VE-ST Form Version Two: Implementation Team</a:t>
          </a:r>
          <a:endParaRPr lang="en-US" sz="1800" dirty="0"/>
        </a:p>
      </dgm:t>
    </dgm:pt>
    <dgm:pt modelId="{AD9EB3E8-AA80-4565-94B6-837A055B38A9}" type="parTrans" cxnId="{A81F9DFE-AE98-4CA7-9088-7F30248D4B8D}">
      <dgm:prSet/>
      <dgm:spPr/>
      <dgm:t>
        <a:bodyPr/>
        <a:lstStyle/>
        <a:p>
          <a:endParaRPr lang="en-US"/>
        </a:p>
      </dgm:t>
    </dgm:pt>
    <dgm:pt modelId="{332718F3-9F9A-47B7-A5CA-AAEE862135A2}" type="sibTrans" cxnId="{A81F9DFE-AE98-4CA7-9088-7F30248D4B8D}">
      <dgm:prSet/>
      <dgm:spPr/>
      <dgm:t>
        <a:bodyPr/>
        <a:lstStyle/>
        <a:p>
          <a:endParaRPr lang="en-US"/>
        </a:p>
      </dgm:t>
    </dgm:pt>
    <dgm:pt modelId="{87C42A69-7AE0-491B-BC12-CED7134C6544}">
      <dgm:prSet custT="1"/>
      <dgm:spPr/>
      <dgm:t>
        <a:bodyPr/>
        <a:lstStyle/>
        <a:p>
          <a:r>
            <a:rPr lang="en-US" sz="1800" dirty="0" smtClean="0"/>
            <a:t>Data Analysis</a:t>
          </a:r>
          <a:endParaRPr lang="en-US" sz="1800" dirty="0"/>
        </a:p>
      </dgm:t>
    </dgm:pt>
    <dgm:pt modelId="{91A6C977-494A-4A42-8E71-6C85A62724FB}" type="parTrans" cxnId="{A7DD1243-0ECD-4DAF-9B3E-99C1DFFF030D}">
      <dgm:prSet/>
      <dgm:spPr/>
      <dgm:t>
        <a:bodyPr/>
        <a:lstStyle/>
        <a:p>
          <a:endParaRPr lang="en-US"/>
        </a:p>
      </dgm:t>
    </dgm:pt>
    <dgm:pt modelId="{8181B9FF-226B-4693-90ED-6CB5173D1659}" type="sibTrans" cxnId="{A7DD1243-0ECD-4DAF-9B3E-99C1DFFF030D}">
      <dgm:prSet/>
      <dgm:spPr/>
      <dgm:t>
        <a:bodyPr/>
        <a:lstStyle/>
        <a:p>
          <a:endParaRPr lang="en-US"/>
        </a:p>
      </dgm:t>
    </dgm:pt>
    <dgm:pt modelId="{8241FC79-10F8-4CBC-B576-60CBF6E3DF9A}" type="pres">
      <dgm:prSet presAssocID="{3D7AB46F-D114-4997-956A-D43E33904E88}" presName="Name0" presStyleCnt="0">
        <dgm:presLayoutVars>
          <dgm:dir/>
          <dgm:animLvl val="lvl"/>
          <dgm:resizeHandles/>
        </dgm:presLayoutVars>
      </dgm:prSet>
      <dgm:spPr/>
      <dgm:t>
        <a:bodyPr/>
        <a:lstStyle/>
        <a:p>
          <a:endParaRPr lang="en-US"/>
        </a:p>
      </dgm:t>
    </dgm:pt>
    <dgm:pt modelId="{4F5C4DE8-6549-4337-B499-F74BC71C368C}" type="pres">
      <dgm:prSet presAssocID="{2B8EB1DE-6934-451F-9918-1B1DEBC6DB87}" presName="linNode" presStyleCnt="0"/>
      <dgm:spPr/>
    </dgm:pt>
    <dgm:pt modelId="{D990C690-2EDF-4CE3-85B4-63DA762138FF}" type="pres">
      <dgm:prSet presAssocID="{2B8EB1DE-6934-451F-9918-1B1DEBC6DB87}" presName="parentShp" presStyleLbl="node1" presStyleIdx="0" presStyleCnt="8">
        <dgm:presLayoutVars>
          <dgm:bulletEnabled val="1"/>
        </dgm:presLayoutVars>
      </dgm:prSet>
      <dgm:spPr/>
      <dgm:t>
        <a:bodyPr/>
        <a:lstStyle/>
        <a:p>
          <a:endParaRPr lang="en-US"/>
        </a:p>
      </dgm:t>
    </dgm:pt>
    <dgm:pt modelId="{3C6AC4A7-8336-4EED-9635-2A9792D5759C}" type="pres">
      <dgm:prSet presAssocID="{2B8EB1DE-6934-451F-9918-1B1DEBC6DB87}" presName="childShp" presStyleLbl="bgAccFollowNode1" presStyleIdx="0" presStyleCnt="8">
        <dgm:presLayoutVars>
          <dgm:bulletEnabled val="1"/>
        </dgm:presLayoutVars>
      </dgm:prSet>
      <dgm:spPr/>
      <dgm:t>
        <a:bodyPr/>
        <a:lstStyle/>
        <a:p>
          <a:endParaRPr lang="en-US"/>
        </a:p>
      </dgm:t>
    </dgm:pt>
    <dgm:pt modelId="{866F469B-3AEE-447B-BF67-F8BB62BFF6AB}" type="pres">
      <dgm:prSet presAssocID="{C6795EA7-D2FA-4582-A33E-CA584A728DC7}" presName="spacing" presStyleCnt="0"/>
      <dgm:spPr/>
    </dgm:pt>
    <dgm:pt modelId="{DF47A6B8-DBE5-4A22-9907-777C74EE606D}" type="pres">
      <dgm:prSet presAssocID="{727535C7-C3B3-43E6-89B6-81FB28FBD74F}" presName="linNode" presStyleCnt="0"/>
      <dgm:spPr/>
    </dgm:pt>
    <dgm:pt modelId="{A5F4187B-F8FC-4B09-A1D5-049B8589FC56}" type="pres">
      <dgm:prSet presAssocID="{727535C7-C3B3-43E6-89B6-81FB28FBD74F}" presName="parentShp" presStyleLbl="node1" presStyleIdx="1" presStyleCnt="8">
        <dgm:presLayoutVars>
          <dgm:bulletEnabled val="1"/>
        </dgm:presLayoutVars>
      </dgm:prSet>
      <dgm:spPr/>
      <dgm:t>
        <a:bodyPr/>
        <a:lstStyle/>
        <a:p>
          <a:endParaRPr lang="en-US"/>
        </a:p>
      </dgm:t>
    </dgm:pt>
    <dgm:pt modelId="{206BF020-7F6E-42BF-B4E6-DBF525C6B40A}" type="pres">
      <dgm:prSet presAssocID="{727535C7-C3B3-43E6-89B6-81FB28FBD74F}" presName="childShp" presStyleLbl="bgAccFollowNode1" presStyleIdx="1" presStyleCnt="8">
        <dgm:presLayoutVars>
          <dgm:bulletEnabled val="1"/>
        </dgm:presLayoutVars>
      </dgm:prSet>
      <dgm:spPr/>
      <dgm:t>
        <a:bodyPr/>
        <a:lstStyle/>
        <a:p>
          <a:endParaRPr lang="en-US"/>
        </a:p>
      </dgm:t>
    </dgm:pt>
    <dgm:pt modelId="{743ED168-8A2B-465F-BEED-280DF14C2836}" type="pres">
      <dgm:prSet presAssocID="{3ABD2AEE-8E6B-40F7-BA4E-8CA87213052F}" presName="spacing" presStyleCnt="0"/>
      <dgm:spPr/>
    </dgm:pt>
    <dgm:pt modelId="{57F927AC-E0FB-4630-8D8D-2369647C74E8}" type="pres">
      <dgm:prSet presAssocID="{4FCF3879-B71D-48E6-A24B-E23E0F87102E}" presName="linNode" presStyleCnt="0"/>
      <dgm:spPr/>
    </dgm:pt>
    <dgm:pt modelId="{5EA34B7C-9DE5-4488-9933-38070B45029D}" type="pres">
      <dgm:prSet presAssocID="{4FCF3879-B71D-48E6-A24B-E23E0F87102E}" presName="parentShp" presStyleLbl="node1" presStyleIdx="2" presStyleCnt="8">
        <dgm:presLayoutVars>
          <dgm:bulletEnabled val="1"/>
        </dgm:presLayoutVars>
      </dgm:prSet>
      <dgm:spPr/>
      <dgm:t>
        <a:bodyPr/>
        <a:lstStyle/>
        <a:p>
          <a:endParaRPr lang="en-US"/>
        </a:p>
      </dgm:t>
    </dgm:pt>
    <dgm:pt modelId="{0EF1672A-08FB-4DAB-B8FA-375BC031B888}" type="pres">
      <dgm:prSet presAssocID="{4FCF3879-B71D-48E6-A24B-E23E0F87102E}" presName="childShp" presStyleLbl="bgAccFollowNode1" presStyleIdx="2" presStyleCnt="8">
        <dgm:presLayoutVars>
          <dgm:bulletEnabled val="1"/>
        </dgm:presLayoutVars>
      </dgm:prSet>
      <dgm:spPr/>
      <dgm:t>
        <a:bodyPr/>
        <a:lstStyle/>
        <a:p>
          <a:endParaRPr lang="en-US"/>
        </a:p>
      </dgm:t>
    </dgm:pt>
    <dgm:pt modelId="{20E290B4-5F47-4A1B-BFE3-E46C3F43F501}" type="pres">
      <dgm:prSet presAssocID="{55684DC9-5354-45A4-B5F5-D4B961DA40DB}" presName="spacing" presStyleCnt="0"/>
      <dgm:spPr/>
    </dgm:pt>
    <dgm:pt modelId="{6E7CD77F-11AA-47B2-B389-3378EC59BE4C}" type="pres">
      <dgm:prSet presAssocID="{622F7F93-347F-4C41-A0B8-609FA2B689BB}" presName="linNode" presStyleCnt="0"/>
      <dgm:spPr/>
    </dgm:pt>
    <dgm:pt modelId="{C2A4C7BD-4634-4A1B-8BF5-E600F5C44990}" type="pres">
      <dgm:prSet presAssocID="{622F7F93-347F-4C41-A0B8-609FA2B689BB}" presName="parentShp" presStyleLbl="node1" presStyleIdx="3" presStyleCnt="8" custScaleX="570792" custScaleY="89437" custLinFactNeighborX="-29" custLinFactNeighborY="0">
        <dgm:presLayoutVars>
          <dgm:bulletEnabled val="1"/>
        </dgm:presLayoutVars>
      </dgm:prSet>
      <dgm:spPr/>
      <dgm:t>
        <a:bodyPr/>
        <a:lstStyle/>
        <a:p>
          <a:endParaRPr lang="en-US"/>
        </a:p>
      </dgm:t>
    </dgm:pt>
    <dgm:pt modelId="{7C649FE0-2854-4CC6-B9BA-79236C2C814A}" type="pres">
      <dgm:prSet presAssocID="{622F7F93-347F-4C41-A0B8-609FA2B689BB}" presName="childShp" presStyleLbl="bgAccFollowNode1" presStyleIdx="3" presStyleCnt="8" custScaleX="3305" custScaleY="7927">
        <dgm:presLayoutVars>
          <dgm:bulletEnabled val="1"/>
        </dgm:presLayoutVars>
      </dgm:prSet>
      <dgm:spPr>
        <a:noFill/>
        <a:ln>
          <a:noFill/>
        </a:ln>
      </dgm:spPr>
      <dgm:t>
        <a:bodyPr/>
        <a:lstStyle/>
        <a:p>
          <a:endParaRPr lang="en-US"/>
        </a:p>
      </dgm:t>
    </dgm:pt>
    <dgm:pt modelId="{3BA29E1D-4F1B-4920-9962-0366E3AEC3BB}" type="pres">
      <dgm:prSet presAssocID="{B3281330-6A99-4565-9333-F251083F9BA6}" presName="spacing" presStyleCnt="0"/>
      <dgm:spPr/>
    </dgm:pt>
    <dgm:pt modelId="{7B0228F1-A76F-4AF7-862E-D22D0E112EC0}" type="pres">
      <dgm:prSet presAssocID="{FDB98F7E-01AD-46CC-981A-A3D4794C2C1A}" presName="linNode" presStyleCnt="0"/>
      <dgm:spPr/>
    </dgm:pt>
    <dgm:pt modelId="{93D06040-E715-4695-AE84-04594273BC16}" type="pres">
      <dgm:prSet presAssocID="{FDB98F7E-01AD-46CC-981A-A3D4794C2C1A}" presName="parentShp" presStyleLbl="node1" presStyleIdx="4" presStyleCnt="8">
        <dgm:presLayoutVars>
          <dgm:bulletEnabled val="1"/>
        </dgm:presLayoutVars>
      </dgm:prSet>
      <dgm:spPr/>
      <dgm:t>
        <a:bodyPr/>
        <a:lstStyle/>
        <a:p>
          <a:endParaRPr lang="en-US"/>
        </a:p>
      </dgm:t>
    </dgm:pt>
    <dgm:pt modelId="{64FB41C0-5569-466E-832D-5395562AFAED}" type="pres">
      <dgm:prSet presAssocID="{FDB98F7E-01AD-46CC-981A-A3D4794C2C1A}" presName="childShp" presStyleLbl="bgAccFollowNode1" presStyleIdx="4" presStyleCnt="8">
        <dgm:presLayoutVars>
          <dgm:bulletEnabled val="1"/>
        </dgm:presLayoutVars>
      </dgm:prSet>
      <dgm:spPr/>
      <dgm:t>
        <a:bodyPr/>
        <a:lstStyle/>
        <a:p>
          <a:endParaRPr lang="en-US"/>
        </a:p>
      </dgm:t>
    </dgm:pt>
    <dgm:pt modelId="{F72BDE87-1628-4099-AC65-954F5462C2D8}" type="pres">
      <dgm:prSet presAssocID="{58315545-08B3-4DE6-9E02-38BD368DE251}" presName="spacing" presStyleCnt="0"/>
      <dgm:spPr/>
    </dgm:pt>
    <dgm:pt modelId="{2DC6F547-C4A8-41CE-9A9F-9A9AA36A08EB}" type="pres">
      <dgm:prSet presAssocID="{EC65D7FE-F9D5-4B5A-BE35-055DCE6A2E1C}" presName="linNode" presStyleCnt="0"/>
      <dgm:spPr/>
    </dgm:pt>
    <dgm:pt modelId="{D2EAF60B-E963-4493-8B72-0A33EA503C5C}" type="pres">
      <dgm:prSet presAssocID="{EC65D7FE-F9D5-4B5A-BE35-055DCE6A2E1C}" presName="parentShp" presStyleLbl="node1" presStyleIdx="5" presStyleCnt="8">
        <dgm:presLayoutVars>
          <dgm:bulletEnabled val="1"/>
        </dgm:presLayoutVars>
      </dgm:prSet>
      <dgm:spPr/>
      <dgm:t>
        <a:bodyPr/>
        <a:lstStyle/>
        <a:p>
          <a:endParaRPr lang="en-US"/>
        </a:p>
      </dgm:t>
    </dgm:pt>
    <dgm:pt modelId="{4324C3D5-2109-449A-AFD2-57DAFF001469}" type="pres">
      <dgm:prSet presAssocID="{EC65D7FE-F9D5-4B5A-BE35-055DCE6A2E1C}" presName="childShp" presStyleLbl="bgAccFollowNode1" presStyleIdx="5" presStyleCnt="8">
        <dgm:presLayoutVars>
          <dgm:bulletEnabled val="1"/>
        </dgm:presLayoutVars>
      </dgm:prSet>
      <dgm:spPr/>
      <dgm:t>
        <a:bodyPr/>
        <a:lstStyle/>
        <a:p>
          <a:endParaRPr lang="en-US"/>
        </a:p>
      </dgm:t>
    </dgm:pt>
    <dgm:pt modelId="{00BEC51D-D0BD-4F58-A322-609DF5ABACF5}" type="pres">
      <dgm:prSet presAssocID="{08387CE8-64EA-450E-9A4F-20D916827D26}" presName="spacing" presStyleCnt="0"/>
      <dgm:spPr/>
    </dgm:pt>
    <dgm:pt modelId="{566F2AD3-E011-49B7-BEEA-B326B474388F}" type="pres">
      <dgm:prSet presAssocID="{3F258246-05DE-4EEE-B3AC-8646B98561A3}" presName="linNode" presStyleCnt="0"/>
      <dgm:spPr/>
    </dgm:pt>
    <dgm:pt modelId="{4CF54A51-D541-44DE-BA36-06F404EE51DA}" type="pres">
      <dgm:prSet presAssocID="{3F258246-05DE-4EEE-B3AC-8646B98561A3}" presName="parentShp" presStyleLbl="node1" presStyleIdx="6" presStyleCnt="8">
        <dgm:presLayoutVars>
          <dgm:bulletEnabled val="1"/>
        </dgm:presLayoutVars>
      </dgm:prSet>
      <dgm:spPr/>
      <dgm:t>
        <a:bodyPr/>
        <a:lstStyle/>
        <a:p>
          <a:endParaRPr lang="en-US"/>
        </a:p>
      </dgm:t>
    </dgm:pt>
    <dgm:pt modelId="{4F1BE85C-C03C-4088-B7D6-725CCA52B0AD}" type="pres">
      <dgm:prSet presAssocID="{3F258246-05DE-4EEE-B3AC-8646B98561A3}" presName="childShp" presStyleLbl="bgAccFollowNode1" presStyleIdx="6" presStyleCnt="8" custScaleY="139568">
        <dgm:presLayoutVars>
          <dgm:bulletEnabled val="1"/>
        </dgm:presLayoutVars>
      </dgm:prSet>
      <dgm:spPr/>
      <dgm:t>
        <a:bodyPr/>
        <a:lstStyle/>
        <a:p>
          <a:endParaRPr lang="en-US"/>
        </a:p>
      </dgm:t>
    </dgm:pt>
    <dgm:pt modelId="{F1628608-1B8B-4DA1-93E1-7035EFCCD714}" type="pres">
      <dgm:prSet presAssocID="{699C7565-5712-48C3-875F-85E3AFBCB2DE}" presName="spacing" presStyleCnt="0"/>
      <dgm:spPr/>
    </dgm:pt>
    <dgm:pt modelId="{06A0D05F-06A0-4640-89D3-86622BBC4E97}" type="pres">
      <dgm:prSet presAssocID="{0A9C1284-1DAB-4DB4-9194-0EE72D553C7F}" presName="linNode" presStyleCnt="0"/>
      <dgm:spPr/>
    </dgm:pt>
    <dgm:pt modelId="{9F16E917-A221-408D-81FF-E8489831DFE4}" type="pres">
      <dgm:prSet presAssocID="{0A9C1284-1DAB-4DB4-9194-0EE72D553C7F}" presName="parentShp" presStyleLbl="node1" presStyleIdx="7" presStyleCnt="8">
        <dgm:presLayoutVars>
          <dgm:bulletEnabled val="1"/>
        </dgm:presLayoutVars>
      </dgm:prSet>
      <dgm:spPr/>
      <dgm:t>
        <a:bodyPr/>
        <a:lstStyle/>
        <a:p>
          <a:endParaRPr lang="en-US"/>
        </a:p>
      </dgm:t>
    </dgm:pt>
    <dgm:pt modelId="{1C750075-6760-48DD-8048-C6A3C662E35A}" type="pres">
      <dgm:prSet presAssocID="{0A9C1284-1DAB-4DB4-9194-0EE72D553C7F}" presName="childShp" presStyleLbl="bgAccFollowNode1" presStyleIdx="7" presStyleCnt="8">
        <dgm:presLayoutVars>
          <dgm:bulletEnabled val="1"/>
        </dgm:presLayoutVars>
      </dgm:prSet>
      <dgm:spPr/>
      <dgm:t>
        <a:bodyPr/>
        <a:lstStyle/>
        <a:p>
          <a:endParaRPr lang="en-US"/>
        </a:p>
      </dgm:t>
    </dgm:pt>
  </dgm:ptLst>
  <dgm:cxnLst>
    <dgm:cxn modelId="{F03A7A7F-954F-464F-8C78-40905D873791}" srcId="{3D7AB46F-D114-4997-956A-D43E33904E88}" destId="{3F258246-05DE-4EEE-B3AC-8646B98561A3}" srcOrd="6" destOrd="0" parTransId="{27F9A1EB-0BB7-4DAB-A93C-094ABF78C1C5}" sibTransId="{699C7565-5712-48C3-875F-85E3AFBCB2DE}"/>
    <dgm:cxn modelId="{8D2D1C51-D550-45D2-BC56-22FAAC06F5EC}" srcId="{3D7AB46F-D114-4997-956A-D43E33904E88}" destId="{4FCF3879-B71D-48E6-A24B-E23E0F87102E}" srcOrd="2" destOrd="0" parTransId="{CB2139D3-5E18-4E60-8696-16E650161FAB}" sibTransId="{55684DC9-5354-45A4-B5F5-D4B961DA40DB}"/>
    <dgm:cxn modelId="{66CE12A2-AD4A-4149-BE9A-3664F5CED1E4}" srcId="{3D7AB46F-D114-4997-956A-D43E33904E88}" destId="{EC65D7FE-F9D5-4B5A-BE35-055DCE6A2E1C}" srcOrd="5" destOrd="0" parTransId="{68C8B00D-8877-499E-9B92-313DB8A9A078}" sibTransId="{08387CE8-64EA-450E-9A4F-20D916827D26}"/>
    <dgm:cxn modelId="{A81F9DFE-AE98-4CA7-9088-7F30248D4B8D}" srcId="{3F258246-05DE-4EEE-B3AC-8646B98561A3}" destId="{8EBBD7C3-DB07-4D4A-8C9F-5FBA5300787F}" srcOrd="0" destOrd="0" parTransId="{AD9EB3E8-AA80-4565-94B6-837A055B38A9}" sibTransId="{332718F3-9F9A-47B7-A5CA-AAEE862135A2}"/>
    <dgm:cxn modelId="{E4C08062-E9FE-40ED-A69C-A7D98F006D9A}" type="presOf" srcId="{3F258246-05DE-4EEE-B3AC-8646B98561A3}" destId="{4CF54A51-D541-44DE-BA36-06F404EE51DA}" srcOrd="0" destOrd="0" presId="urn:microsoft.com/office/officeart/2005/8/layout/vList6"/>
    <dgm:cxn modelId="{627E7A02-CB49-404D-91BC-BB70A5086444}" type="presOf" srcId="{3D7AB46F-D114-4997-956A-D43E33904E88}" destId="{8241FC79-10F8-4CBC-B576-60CBF6E3DF9A}" srcOrd="0" destOrd="0" presId="urn:microsoft.com/office/officeart/2005/8/layout/vList6"/>
    <dgm:cxn modelId="{4A291948-5B13-41F9-9619-331309C4D510}" type="presOf" srcId="{238E884C-2EAD-44A7-A15B-D3B9EFC15237}" destId="{0EF1672A-08FB-4DAB-B8FA-375BC031B888}" srcOrd="0" destOrd="0" presId="urn:microsoft.com/office/officeart/2005/8/layout/vList6"/>
    <dgm:cxn modelId="{7F5002D6-C672-4F9C-A805-34DCB4C2D9CA}" type="presOf" srcId="{727535C7-C3B3-43E6-89B6-81FB28FBD74F}" destId="{A5F4187B-F8FC-4B09-A1D5-049B8589FC56}" srcOrd="0" destOrd="0" presId="urn:microsoft.com/office/officeart/2005/8/layout/vList6"/>
    <dgm:cxn modelId="{CD11A131-3A8E-4206-A029-6267BB03533A}" srcId="{2B8EB1DE-6934-451F-9918-1B1DEBC6DB87}" destId="{29DA8A88-2344-4D6A-AACB-28D2FE27B6C2}" srcOrd="0" destOrd="0" parTransId="{7A48B4A7-03E4-4D98-8AE3-E1835ED51484}" sibTransId="{B3D8A458-A199-4F5D-A7DA-429E1E6B3143}"/>
    <dgm:cxn modelId="{C4772B9C-D215-471E-8DD5-D6193EC457A1}" srcId="{4FCF3879-B71D-48E6-A24B-E23E0F87102E}" destId="{238E884C-2EAD-44A7-A15B-D3B9EFC15237}" srcOrd="0" destOrd="0" parTransId="{D9E8948E-40EC-4C93-AF89-80A8C6C5139D}" sibTransId="{2E8969D1-DBF5-4AE9-9E12-276EB0811220}"/>
    <dgm:cxn modelId="{0EAA9454-D0F2-4006-BF88-2F6633B988DE}" type="presOf" srcId="{4AFCCCFD-8FB1-46D2-BAF6-EC629A20B874}" destId="{4324C3D5-2109-449A-AFD2-57DAFF001469}" srcOrd="0" destOrd="0" presId="urn:microsoft.com/office/officeart/2005/8/layout/vList6"/>
    <dgm:cxn modelId="{256EE5D1-4991-4B73-8573-F14F0AB064DD}" srcId="{EC65D7FE-F9D5-4B5A-BE35-055DCE6A2E1C}" destId="{4AFCCCFD-8FB1-46D2-BAF6-EC629A20B874}" srcOrd="0" destOrd="0" parTransId="{2B8EA098-B610-4DD8-ACE6-E68025642080}" sibTransId="{AFFBA1FA-3CB1-4D01-A9C8-C37BEFBDBD67}"/>
    <dgm:cxn modelId="{1100A535-0AC8-4485-A853-34720C43EE97}" srcId="{FDB98F7E-01AD-46CC-981A-A3D4794C2C1A}" destId="{B17A0528-2C1A-492D-8A91-132132855C4D}" srcOrd="0" destOrd="0" parTransId="{6A0756B0-2EC5-45DE-98A6-FA7E88A29EBE}" sibTransId="{53C1D93F-90D0-40FA-A711-F8E074C6149F}"/>
    <dgm:cxn modelId="{A7DD1243-0ECD-4DAF-9B3E-99C1DFFF030D}" srcId="{0A9C1284-1DAB-4DB4-9194-0EE72D553C7F}" destId="{87C42A69-7AE0-491B-BC12-CED7134C6544}" srcOrd="0" destOrd="0" parTransId="{91A6C977-494A-4A42-8E71-6C85A62724FB}" sibTransId="{8181B9FF-226B-4693-90ED-6CB5173D1659}"/>
    <dgm:cxn modelId="{39E6421A-6B3F-4D64-BC9C-7B4B0EAA61E7}" srcId="{3D7AB46F-D114-4997-956A-D43E33904E88}" destId="{0A9C1284-1DAB-4DB4-9194-0EE72D553C7F}" srcOrd="7" destOrd="0" parTransId="{408982A3-0760-4F45-B8A9-4D075271376F}" sibTransId="{F1BC89D5-44DA-4454-867C-602917AE2428}"/>
    <dgm:cxn modelId="{A2FA39E3-A872-4D95-AB5E-B9D8AB2FF157}" type="presOf" srcId="{87C42A69-7AE0-491B-BC12-CED7134C6544}" destId="{1C750075-6760-48DD-8048-C6A3C662E35A}" srcOrd="0" destOrd="0" presId="urn:microsoft.com/office/officeart/2005/8/layout/vList6"/>
    <dgm:cxn modelId="{574A4F2B-2EE0-4B2D-9A8C-8525F02E2DCE}" type="presOf" srcId="{4FCF3879-B71D-48E6-A24B-E23E0F87102E}" destId="{5EA34B7C-9DE5-4488-9933-38070B45029D}" srcOrd="0" destOrd="0" presId="urn:microsoft.com/office/officeart/2005/8/layout/vList6"/>
    <dgm:cxn modelId="{E54CB7FB-FC47-4F37-9F42-D6B5C27AFC4B}" type="presOf" srcId="{0A9C1284-1DAB-4DB4-9194-0EE72D553C7F}" destId="{9F16E917-A221-408D-81FF-E8489831DFE4}" srcOrd="0" destOrd="0" presId="urn:microsoft.com/office/officeart/2005/8/layout/vList6"/>
    <dgm:cxn modelId="{961B2D34-14A2-46DB-8297-E6607EBF2D37}" type="presOf" srcId="{2B8EB1DE-6934-451F-9918-1B1DEBC6DB87}" destId="{D990C690-2EDF-4CE3-85B4-63DA762138FF}" srcOrd="0" destOrd="0" presId="urn:microsoft.com/office/officeart/2005/8/layout/vList6"/>
    <dgm:cxn modelId="{6CA4EB9D-A234-41B9-99B8-DC0C83F58B51}" type="presOf" srcId="{FDB98F7E-01AD-46CC-981A-A3D4794C2C1A}" destId="{93D06040-E715-4695-AE84-04594273BC16}" srcOrd="0" destOrd="0" presId="urn:microsoft.com/office/officeart/2005/8/layout/vList6"/>
    <dgm:cxn modelId="{3A18EDC6-5FD6-4EE6-91C6-3FD4B631FA4F}" srcId="{3D7AB46F-D114-4997-956A-D43E33904E88}" destId="{FDB98F7E-01AD-46CC-981A-A3D4794C2C1A}" srcOrd="4" destOrd="0" parTransId="{354D4645-32C7-4F4A-880E-8024D6407874}" sibTransId="{58315545-08B3-4DE6-9E02-38BD368DE251}"/>
    <dgm:cxn modelId="{1EFCCF9D-0769-441C-895D-76E2B81169B2}" srcId="{727535C7-C3B3-43E6-89B6-81FB28FBD74F}" destId="{A586602E-A010-4256-9C0B-7111DDD7E68D}" srcOrd="0" destOrd="0" parTransId="{69F140C5-1132-4CC2-A060-FFCB36DFCEA4}" sibTransId="{85A8CB56-98D3-4C2B-8DA0-B41B62CB17E2}"/>
    <dgm:cxn modelId="{5CFC7052-F04C-4D6A-B9FE-CFDF1D9E2B98}" srcId="{3D7AB46F-D114-4997-956A-D43E33904E88}" destId="{622F7F93-347F-4C41-A0B8-609FA2B689BB}" srcOrd="3" destOrd="0" parTransId="{CD0B87E3-9A48-4F0D-BE35-D5A286574536}" sibTransId="{B3281330-6A99-4565-9333-F251083F9BA6}"/>
    <dgm:cxn modelId="{EB761FD9-C6C5-4554-A998-9EC9519C1DAD}" type="presOf" srcId="{8EBBD7C3-DB07-4D4A-8C9F-5FBA5300787F}" destId="{4F1BE85C-C03C-4088-B7D6-725CCA52B0AD}" srcOrd="0" destOrd="0" presId="urn:microsoft.com/office/officeart/2005/8/layout/vList6"/>
    <dgm:cxn modelId="{E8709FA2-4F3B-478F-9600-E208D43C1A94}" type="presOf" srcId="{29DA8A88-2344-4D6A-AACB-28D2FE27B6C2}" destId="{3C6AC4A7-8336-4EED-9635-2A9792D5759C}" srcOrd="0" destOrd="0" presId="urn:microsoft.com/office/officeart/2005/8/layout/vList6"/>
    <dgm:cxn modelId="{DDA169D1-7DF2-4F83-9841-2A475DC56EFA}" type="presOf" srcId="{EC65D7FE-F9D5-4B5A-BE35-055DCE6A2E1C}" destId="{D2EAF60B-E963-4493-8B72-0A33EA503C5C}" srcOrd="0" destOrd="0" presId="urn:microsoft.com/office/officeart/2005/8/layout/vList6"/>
    <dgm:cxn modelId="{D1FCD879-D235-47EB-BEE7-2C0A3409E79E}" srcId="{3D7AB46F-D114-4997-956A-D43E33904E88}" destId="{2B8EB1DE-6934-451F-9918-1B1DEBC6DB87}" srcOrd="0" destOrd="0" parTransId="{6EA3CAE8-3B18-4ACC-AA60-2C74C269813D}" sibTransId="{C6795EA7-D2FA-4582-A33E-CA584A728DC7}"/>
    <dgm:cxn modelId="{13D32C3A-99D4-489F-BCFB-6CD3B8D6078D}" type="presOf" srcId="{622F7F93-347F-4C41-A0B8-609FA2B689BB}" destId="{C2A4C7BD-4634-4A1B-8BF5-E600F5C44990}" srcOrd="0" destOrd="0" presId="urn:microsoft.com/office/officeart/2005/8/layout/vList6"/>
    <dgm:cxn modelId="{9820D022-9A27-4571-BF21-3B87F2F17808}" type="presOf" srcId="{A586602E-A010-4256-9C0B-7111DDD7E68D}" destId="{206BF020-7F6E-42BF-B4E6-DBF525C6B40A}" srcOrd="0" destOrd="0" presId="urn:microsoft.com/office/officeart/2005/8/layout/vList6"/>
    <dgm:cxn modelId="{DD294A3F-7206-478E-9A2B-9276A55DC663}" srcId="{3D7AB46F-D114-4997-956A-D43E33904E88}" destId="{727535C7-C3B3-43E6-89B6-81FB28FBD74F}" srcOrd="1" destOrd="0" parTransId="{8F978ECF-E2B6-4BAE-A613-0CB53C386AF2}" sibTransId="{3ABD2AEE-8E6B-40F7-BA4E-8CA87213052F}"/>
    <dgm:cxn modelId="{A919197B-75CA-4F99-8C75-B4E128FD0FA2}" type="presOf" srcId="{B17A0528-2C1A-492D-8A91-132132855C4D}" destId="{64FB41C0-5569-466E-832D-5395562AFAED}" srcOrd="0" destOrd="0" presId="urn:microsoft.com/office/officeart/2005/8/layout/vList6"/>
    <dgm:cxn modelId="{32E3E688-45BC-4CD4-8E43-4D92A338677B}" type="presParOf" srcId="{8241FC79-10F8-4CBC-B576-60CBF6E3DF9A}" destId="{4F5C4DE8-6549-4337-B499-F74BC71C368C}" srcOrd="0" destOrd="0" presId="urn:microsoft.com/office/officeart/2005/8/layout/vList6"/>
    <dgm:cxn modelId="{DF267DF8-1EB6-4313-AFD9-2CA0ACA3DD8E}" type="presParOf" srcId="{4F5C4DE8-6549-4337-B499-F74BC71C368C}" destId="{D990C690-2EDF-4CE3-85B4-63DA762138FF}" srcOrd="0" destOrd="0" presId="urn:microsoft.com/office/officeart/2005/8/layout/vList6"/>
    <dgm:cxn modelId="{DC190CAC-1D63-4C3B-A336-EF26B8FEEDA4}" type="presParOf" srcId="{4F5C4DE8-6549-4337-B499-F74BC71C368C}" destId="{3C6AC4A7-8336-4EED-9635-2A9792D5759C}" srcOrd="1" destOrd="0" presId="urn:microsoft.com/office/officeart/2005/8/layout/vList6"/>
    <dgm:cxn modelId="{2DE30761-1130-494B-ABE8-4D01F70FF80F}" type="presParOf" srcId="{8241FC79-10F8-4CBC-B576-60CBF6E3DF9A}" destId="{866F469B-3AEE-447B-BF67-F8BB62BFF6AB}" srcOrd="1" destOrd="0" presId="urn:microsoft.com/office/officeart/2005/8/layout/vList6"/>
    <dgm:cxn modelId="{4A6E24E8-829F-4515-A3E5-547B9CBC2A05}" type="presParOf" srcId="{8241FC79-10F8-4CBC-B576-60CBF6E3DF9A}" destId="{DF47A6B8-DBE5-4A22-9907-777C74EE606D}" srcOrd="2" destOrd="0" presId="urn:microsoft.com/office/officeart/2005/8/layout/vList6"/>
    <dgm:cxn modelId="{07F539C7-5A8D-4414-BB15-59E77A7EA025}" type="presParOf" srcId="{DF47A6B8-DBE5-4A22-9907-777C74EE606D}" destId="{A5F4187B-F8FC-4B09-A1D5-049B8589FC56}" srcOrd="0" destOrd="0" presId="urn:microsoft.com/office/officeart/2005/8/layout/vList6"/>
    <dgm:cxn modelId="{8CC75804-DB87-44A3-8A10-F91782ADBCAE}" type="presParOf" srcId="{DF47A6B8-DBE5-4A22-9907-777C74EE606D}" destId="{206BF020-7F6E-42BF-B4E6-DBF525C6B40A}" srcOrd="1" destOrd="0" presId="urn:microsoft.com/office/officeart/2005/8/layout/vList6"/>
    <dgm:cxn modelId="{46BB1D65-97C6-4921-918E-72A1D418D6CB}" type="presParOf" srcId="{8241FC79-10F8-4CBC-B576-60CBF6E3DF9A}" destId="{743ED168-8A2B-465F-BEED-280DF14C2836}" srcOrd="3" destOrd="0" presId="urn:microsoft.com/office/officeart/2005/8/layout/vList6"/>
    <dgm:cxn modelId="{EF91AE18-0F6D-46CF-8A3D-2D80897EA995}" type="presParOf" srcId="{8241FC79-10F8-4CBC-B576-60CBF6E3DF9A}" destId="{57F927AC-E0FB-4630-8D8D-2369647C74E8}" srcOrd="4" destOrd="0" presId="urn:microsoft.com/office/officeart/2005/8/layout/vList6"/>
    <dgm:cxn modelId="{6FEB4D11-571D-4931-B257-2BB3235C11EF}" type="presParOf" srcId="{57F927AC-E0FB-4630-8D8D-2369647C74E8}" destId="{5EA34B7C-9DE5-4488-9933-38070B45029D}" srcOrd="0" destOrd="0" presId="urn:microsoft.com/office/officeart/2005/8/layout/vList6"/>
    <dgm:cxn modelId="{A9DE37A5-D1CB-4E9F-97E5-41785C62EFC5}" type="presParOf" srcId="{57F927AC-E0FB-4630-8D8D-2369647C74E8}" destId="{0EF1672A-08FB-4DAB-B8FA-375BC031B888}" srcOrd="1" destOrd="0" presId="urn:microsoft.com/office/officeart/2005/8/layout/vList6"/>
    <dgm:cxn modelId="{42C29CA9-7768-4E06-A980-C8105293F5D2}" type="presParOf" srcId="{8241FC79-10F8-4CBC-B576-60CBF6E3DF9A}" destId="{20E290B4-5F47-4A1B-BFE3-E46C3F43F501}" srcOrd="5" destOrd="0" presId="urn:microsoft.com/office/officeart/2005/8/layout/vList6"/>
    <dgm:cxn modelId="{DD4D445E-22AF-4C28-963B-96A16A331F7D}" type="presParOf" srcId="{8241FC79-10F8-4CBC-B576-60CBF6E3DF9A}" destId="{6E7CD77F-11AA-47B2-B389-3378EC59BE4C}" srcOrd="6" destOrd="0" presId="urn:microsoft.com/office/officeart/2005/8/layout/vList6"/>
    <dgm:cxn modelId="{835611CD-9EF9-4F1A-B28A-AAB7826F7055}" type="presParOf" srcId="{6E7CD77F-11AA-47B2-B389-3378EC59BE4C}" destId="{C2A4C7BD-4634-4A1B-8BF5-E600F5C44990}" srcOrd="0" destOrd="0" presId="urn:microsoft.com/office/officeart/2005/8/layout/vList6"/>
    <dgm:cxn modelId="{BE68FCC2-1B3A-4315-B092-3581C4D813F3}" type="presParOf" srcId="{6E7CD77F-11AA-47B2-B389-3378EC59BE4C}" destId="{7C649FE0-2854-4CC6-B9BA-79236C2C814A}" srcOrd="1" destOrd="0" presId="urn:microsoft.com/office/officeart/2005/8/layout/vList6"/>
    <dgm:cxn modelId="{ED1C7D83-7EFB-46F4-9C74-9D49BDA45730}" type="presParOf" srcId="{8241FC79-10F8-4CBC-B576-60CBF6E3DF9A}" destId="{3BA29E1D-4F1B-4920-9962-0366E3AEC3BB}" srcOrd="7" destOrd="0" presId="urn:microsoft.com/office/officeart/2005/8/layout/vList6"/>
    <dgm:cxn modelId="{88FD535D-1412-427A-AE2F-B3CA14731387}" type="presParOf" srcId="{8241FC79-10F8-4CBC-B576-60CBF6E3DF9A}" destId="{7B0228F1-A76F-4AF7-862E-D22D0E112EC0}" srcOrd="8" destOrd="0" presId="urn:microsoft.com/office/officeart/2005/8/layout/vList6"/>
    <dgm:cxn modelId="{3B872925-FA39-465F-A19B-C2AFB29C80A7}" type="presParOf" srcId="{7B0228F1-A76F-4AF7-862E-D22D0E112EC0}" destId="{93D06040-E715-4695-AE84-04594273BC16}" srcOrd="0" destOrd="0" presId="urn:microsoft.com/office/officeart/2005/8/layout/vList6"/>
    <dgm:cxn modelId="{05940BCA-C80F-483B-B18F-5B69844A92AF}" type="presParOf" srcId="{7B0228F1-A76F-4AF7-862E-D22D0E112EC0}" destId="{64FB41C0-5569-466E-832D-5395562AFAED}" srcOrd="1" destOrd="0" presId="urn:microsoft.com/office/officeart/2005/8/layout/vList6"/>
    <dgm:cxn modelId="{1D879F72-24FA-4FB5-8154-B7D7ABA0E887}" type="presParOf" srcId="{8241FC79-10F8-4CBC-B576-60CBF6E3DF9A}" destId="{F72BDE87-1628-4099-AC65-954F5462C2D8}" srcOrd="9" destOrd="0" presId="urn:microsoft.com/office/officeart/2005/8/layout/vList6"/>
    <dgm:cxn modelId="{E09D7EE5-5E59-4CF6-B5AE-BC41B4DBFCBC}" type="presParOf" srcId="{8241FC79-10F8-4CBC-B576-60CBF6E3DF9A}" destId="{2DC6F547-C4A8-41CE-9A9F-9A9AA36A08EB}" srcOrd="10" destOrd="0" presId="urn:microsoft.com/office/officeart/2005/8/layout/vList6"/>
    <dgm:cxn modelId="{648F3F88-79FF-4982-B608-145A1149B77A}" type="presParOf" srcId="{2DC6F547-C4A8-41CE-9A9F-9A9AA36A08EB}" destId="{D2EAF60B-E963-4493-8B72-0A33EA503C5C}" srcOrd="0" destOrd="0" presId="urn:microsoft.com/office/officeart/2005/8/layout/vList6"/>
    <dgm:cxn modelId="{EAED819B-3E0F-4C06-8316-290A484481DD}" type="presParOf" srcId="{2DC6F547-C4A8-41CE-9A9F-9A9AA36A08EB}" destId="{4324C3D5-2109-449A-AFD2-57DAFF001469}" srcOrd="1" destOrd="0" presId="urn:microsoft.com/office/officeart/2005/8/layout/vList6"/>
    <dgm:cxn modelId="{FE19C6B1-631F-4DDB-85AE-A070B4000EF4}" type="presParOf" srcId="{8241FC79-10F8-4CBC-B576-60CBF6E3DF9A}" destId="{00BEC51D-D0BD-4F58-A322-609DF5ABACF5}" srcOrd="11" destOrd="0" presId="urn:microsoft.com/office/officeart/2005/8/layout/vList6"/>
    <dgm:cxn modelId="{6012A509-4E11-4FF4-9F2D-546E4E1B7D1B}" type="presParOf" srcId="{8241FC79-10F8-4CBC-B576-60CBF6E3DF9A}" destId="{566F2AD3-E011-49B7-BEEA-B326B474388F}" srcOrd="12" destOrd="0" presId="urn:microsoft.com/office/officeart/2005/8/layout/vList6"/>
    <dgm:cxn modelId="{21F7ED4E-FB16-4671-8CA4-58A694E7705A}" type="presParOf" srcId="{566F2AD3-E011-49B7-BEEA-B326B474388F}" destId="{4CF54A51-D541-44DE-BA36-06F404EE51DA}" srcOrd="0" destOrd="0" presId="urn:microsoft.com/office/officeart/2005/8/layout/vList6"/>
    <dgm:cxn modelId="{45324C3D-D2FE-4127-8CD6-6DAAF5FD4BAE}" type="presParOf" srcId="{566F2AD3-E011-49B7-BEEA-B326B474388F}" destId="{4F1BE85C-C03C-4088-B7D6-725CCA52B0AD}" srcOrd="1" destOrd="0" presId="urn:microsoft.com/office/officeart/2005/8/layout/vList6"/>
    <dgm:cxn modelId="{CFD926B7-4AFF-473E-B164-59246D738DDA}" type="presParOf" srcId="{8241FC79-10F8-4CBC-B576-60CBF6E3DF9A}" destId="{F1628608-1B8B-4DA1-93E1-7035EFCCD714}" srcOrd="13" destOrd="0" presId="urn:microsoft.com/office/officeart/2005/8/layout/vList6"/>
    <dgm:cxn modelId="{7B97E9CA-7F62-4478-B33C-7418FF44926D}" type="presParOf" srcId="{8241FC79-10F8-4CBC-B576-60CBF6E3DF9A}" destId="{06A0D05F-06A0-4640-89D3-86622BBC4E97}" srcOrd="14" destOrd="0" presId="urn:microsoft.com/office/officeart/2005/8/layout/vList6"/>
    <dgm:cxn modelId="{C7548DAA-7876-4EBA-AF09-24CED061A40A}" type="presParOf" srcId="{06A0D05F-06A0-4640-89D3-86622BBC4E97}" destId="{9F16E917-A221-408D-81FF-E8489831DFE4}" srcOrd="0" destOrd="0" presId="urn:microsoft.com/office/officeart/2005/8/layout/vList6"/>
    <dgm:cxn modelId="{6D521D76-9549-4F57-B40E-78C08D306029}" type="presParOf" srcId="{06A0D05F-06A0-4640-89D3-86622BBC4E97}" destId="{1C750075-6760-48DD-8048-C6A3C662E35A}"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D7AB46F-D114-4997-956A-D43E33904E88}" type="doc">
      <dgm:prSet loTypeId="urn:microsoft.com/office/officeart/2005/8/layout/vList6" loCatId="process" qsTypeId="urn:microsoft.com/office/officeart/2005/8/quickstyle/3d3" qsCatId="3D" csTypeId="urn:microsoft.com/office/officeart/2005/8/colors/accent1_5" csCatId="accent1" phldr="1"/>
      <dgm:spPr/>
      <dgm:t>
        <a:bodyPr/>
        <a:lstStyle/>
        <a:p>
          <a:endParaRPr lang="en-US"/>
        </a:p>
      </dgm:t>
    </dgm:pt>
    <dgm:pt modelId="{2B8EB1DE-6934-451F-9918-1B1DEBC6DB87}">
      <dgm:prSet phldrT="[Text]" custT="1"/>
      <dgm:spPr/>
      <dgm:t>
        <a:bodyPr/>
        <a:lstStyle/>
        <a:p>
          <a:r>
            <a:rPr lang="en-US" sz="2400" dirty="0" smtClean="0"/>
            <a:t>November 2015</a:t>
          </a:r>
          <a:endParaRPr lang="en-US" sz="2400" dirty="0"/>
        </a:p>
      </dgm:t>
    </dgm:pt>
    <dgm:pt modelId="{6EA3CAE8-3B18-4ACC-AA60-2C74C269813D}" type="parTrans" cxnId="{D1FCD879-D235-47EB-BEE7-2C0A3409E79E}">
      <dgm:prSet/>
      <dgm:spPr/>
      <dgm:t>
        <a:bodyPr/>
        <a:lstStyle/>
        <a:p>
          <a:endParaRPr lang="en-US"/>
        </a:p>
      </dgm:t>
    </dgm:pt>
    <dgm:pt modelId="{C6795EA7-D2FA-4582-A33E-CA584A728DC7}" type="sibTrans" cxnId="{D1FCD879-D235-47EB-BEE7-2C0A3409E79E}">
      <dgm:prSet/>
      <dgm:spPr/>
      <dgm:t>
        <a:bodyPr/>
        <a:lstStyle/>
        <a:p>
          <a:endParaRPr lang="en-US"/>
        </a:p>
      </dgm:t>
    </dgm:pt>
    <dgm:pt modelId="{29DA8A88-2344-4D6A-AACB-28D2FE27B6C2}">
      <dgm:prSet phldrT="[Text]" custT="1"/>
      <dgm:spPr/>
      <dgm:t>
        <a:bodyPr/>
        <a:lstStyle/>
        <a:p>
          <a:r>
            <a:rPr lang="en-US" sz="1800" dirty="0" smtClean="0"/>
            <a:t>Second review by content experts</a:t>
          </a:r>
          <a:endParaRPr lang="en-US" sz="1800" dirty="0"/>
        </a:p>
      </dgm:t>
    </dgm:pt>
    <dgm:pt modelId="{7A48B4A7-03E4-4D98-8AE3-E1835ED51484}" type="parTrans" cxnId="{CD11A131-3A8E-4206-A029-6267BB03533A}">
      <dgm:prSet/>
      <dgm:spPr/>
      <dgm:t>
        <a:bodyPr/>
        <a:lstStyle/>
        <a:p>
          <a:endParaRPr lang="en-US"/>
        </a:p>
      </dgm:t>
    </dgm:pt>
    <dgm:pt modelId="{B3D8A458-A199-4F5D-A7DA-429E1E6B3143}" type="sibTrans" cxnId="{CD11A131-3A8E-4206-A029-6267BB03533A}">
      <dgm:prSet/>
      <dgm:spPr/>
      <dgm:t>
        <a:bodyPr/>
        <a:lstStyle/>
        <a:p>
          <a:endParaRPr lang="en-US"/>
        </a:p>
      </dgm:t>
    </dgm:pt>
    <dgm:pt modelId="{727535C7-C3B3-43E6-89B6-81FB28FBD74F}">
      <dgm:prSet phldrT="[Text]" custT="1"/>
      <dgm:spPr/>
      <dgm:t>
        <a:bodyPr/>
        <a:lstStyle/>
        <a:p>
          <a:r>
            <a:rPr lang="en-US" sz="2400" dirty="0" smtClean="0"/>
            <a:t>Early December 2015</a:t>
          </a:r>
          <a:endParaRPr lang="en-US" sz="2400" dirty="0"/>
        </a:p>
      </dgm:t>
    </dgm:pt>
    <dgm:pt modelId="{8F978ECF-E2B6-4BAE-A613-0CB53C386AF2}" type="parTrans" cxnId="{DD294A3F-7206-478E-9A2B-9276A55DC663}">
      <dgm:prSet/>
      <dgm:spPr/>
      <dgm:t>
        <a:bodyPr/>
        <a:lstStyle/>
        <a:p>
          <a:endParaRPr lang="en-US"/>
        </a:p>
      </dgm:t>
    </dgm:pt>
    <dgm:pt modelId="{3ABD2AEE-8E6B-40F7-BA4E-8CA87213052F}" type="sibTrans" cxnId="{DD294A3F-7206-478E-9A2B-9276A55DC663}">
      <dgm:prSet/>
      <dgm:spPr/>
      <dgm:t>
        <a:bodyPr/>
        <a:lstStyle/>
        <a:p>
          <a:endParaRPr lang="en-US"/>
        </a:p>
      </dgm:t>
    </dgm:pt>
    <dgm:pt modelId="{A586602E-A010-4256-9C0B-7111DDD7E68D}">
      <dgm:prSet phldrT="[Text]" custT="1"/>
      <dgm:spPr/>
      <dgm:t>
        <a:bodyPr/>
        <a:lstStyle/>
        <a:p>
          <a:r>
            <a:rPr lang="en-US" sz="1800" dirty="0" smtClean="0"/>
            <a:t>Release of training version 3.0</a:t>
          </a:r>
          <a:endParaRPr lang="en-US" sz="1800" dirty="0"/>
        </a:p>
      </dgm:t>
    </dgm:pt>
    <dgm:pt modelId="{69F140C5-1132-4CC2-A060-FFCB36DFCEA4}" type="parTrans" cxnId="{1EFCCF9D-0769-441C-895D-76E2B81169B2}">
      <dgm:prSet/>
      <dgm:spPr/>
      <dgm:t>
        <a:bodyPr/>
        <a:lstStyle/>
        <a:p>
          <a:endParaRPr lang="en-US"/>
        </a:p>
      </dgm:t>
    </dgm:pt>
    <dgm:pt modelId="{85A8CB56-98D3-4C2B-8DA0-B41B62CB17E2}" type="sibTrans" cxnId="{1EFCCF9D-0769-441C-895D-76E2B81169B2}">
      <dgm:prSet/>
      <dgm:spPr/>
      <dgm:t>
        <a:bodyPr/>
        <a:lstStyle/>
        <a:p>
          <a:endParaRPr lang="en-US"/>
        </a:p>
      </dgm:t>
    </dgm:pt>
    <dgm:pt modelId="{4FCF3879-B71D-48E6-A24B-E23E0F87102E}">
      <dgm:prSet phldrT="[Text]" custT="1"/>
      <dgm:spPr/>
      <dgm:t>
        <a:bodyPr/>
        <a:lstStyle/>
        <a:p>
          <a:r>
            <a:rPr lang="en-US" sz="2400" dirty="0" smtClean="0"/>
            <a:t>Late December 2015</a:t>
          </a:r>
          <a:endParaRPr lang="en-US" sz="2400" dirty="0"/>
        </a:p>
      </dgm:t>
    </dgm:pt>
    <dgm:pt modelId="{CB2139D3-5E18-4E60-8696-16E650161FAB}" type="parTrans" cxnId="{8D2D1C51-D550-45D2-BC56-22FAAC06F5EC}">
      <dgm:prSet/>
      <dgm:spPr/>
      <dgm:t>
        <a:bodyPr/>
        <a:lstStyle/>
        <a:p>
          <a:endParaRPr lang="en-US"/>
        </a:p>
      </dgm:t>
    </dgm:pt>
    <dgm:pt modelId="{55684DC9-5354-45A4-B5F5-D4B961DA40DB}" type="sibTrans" cxnId="{8D2D1C51-D550-45D2-BC56-22FAAC06F5EC}">
      <dgm:prSet/>
      <dgm:spPr/>
      <dgm:t>
        <a:bodyPr/>
        <a:lstStyle/>
        <a:p>
          <a:endParaRPr lang="en-US"/>
        </a:p>
      </dgm:t>
    </dgm:pt>
    <dgm:pt modelId="{3F258246-05DE-4EEE-B3AC-8646B98561A3}">
      <dgm:prSet phldrT="[Text]" custT="1"/>
      <dgm:spPr/>
      <dgm:t>
        <a:bodyPr/>
        <a:lstStyle/>
        <a:p>
          <a:r>
            <a:rPr lang="en-US" sz="2400" dirty="0" smtClean="0"/>
            <a:t>Winter 2016</a:t>
          </a:r>
          <a:endParaRPr lang="en-US" sz="2400" dirty="0"/>
        </a:p>
      </dgm:t>
    </dgm:pt>
    <dgm:pt modelId="{27F9A1EB-0BB7-4DAB-A93C-094ABF78C1C5}" type="parTrans" cxnId="{F03A7A7F-954F-464F-8C78-40905D873791}">
      <dgm:prSet/>
      <dgm:spPr/>
      <dgm:t>
        <a:bodyPr/>
        <a:lstStyle/>
        <a:p>
          <a:endParaRPr lang="en-US"/>
        </a:p>
      </dgm:t>
    </dgm:pt>
    <dgm:pt modelId="{699C7565-5712-48C3-875F-85E3AFBCB2DE}" type="sibTrans" cxnId="{F03A7A7F-954F-464F-8C78-40905D873791}">
      <dgm:prSet/>
      <dgm:spPr/>
      <dgm:t>
        <a:bodyPr/>
        <a:lstStyle/>
        <a:p>
          <a:endParaRPr lang="en-US"/>
        </a:p>
      </dgm:t>
    </dgm:pt>
    <dgm:pt modelId="{238E884C-2EAD-44A7-A15B-D3B9EFC15237}">
      <dgm:prSet phldrT="[Text]" custT="1"/>
      <dgm:spPr/>
      <dgm:t>
        <a:bodyPr/>
        <a:lstStyle/>
        <a:p>
          <a:r>
            <a:rPr lang="en-US" sz="1800" dirty="0" smtClean="0"/>
            <a:t>Selection of IRR IHEs</a:t>
          </a:r>
          <a:endParaRPr lang="en-US" sz="1800" dirty="0"/>
        </a:p>
      </dgm:t>
    </dgm:pt>
    <dgm:pt modelId="{2E8969D1-DBF5-4AE9-9E12-276EB0811220}" type="sibTrans" cxnId="{C4772B9C-D215-471E-8DD5-D6193EC457A1}">
      <dgm:prSet/>
      <dgm:spPr/>
      <dgm:t>
        <a:bodyPr/>
        <a:lstStyle/>
        <a:p>
          <a:endParaRPr lang="en-US"/>
        </a:p>
      </dgm:t>
    </dgm:pt>
    <dgm:pt modelId="{D9E8948E-40EC-4C93-AF89-80A8C6C5139D}" type="parTrans" cxnId="{C4772B9C-D215-471E-8DD5-D6193EC457A1}">
      <dgm:prSet/>
      <dgm:spPr/>
      <dgm:t>
        <a:bodyPr/>
        <a:lstStyle/>
        <a:p>
          <a:endParaRPr lang="en-US"/>
        </a:p>
      </dgm:t>
    </dgm:pt>
    <dgm:pt modelId="{0A9C1284-1DAB-4DB4-9194-0EE72D553C7F}">
      <dgm:prSet phldrT="[Text]" custT="1"/>
      <dgm:spPr/>
      <dgm:t>
        <a:bodyPr/>
        <a:lstStyle/>
        <a:p>
          <a:r>
            <a:rPr lang="en-US" sz="2400" dirty="0" smtClean="0"/>
            <a:t>June 2016</a:t>
          </a:r>
          <a:endParaRPr lang="en-US" sz="2400" dirty="0"/>
        </a:p>
      </dgm:t>
    </dgm:pt>
    <dgm:pt modelId="{408982A3-0760-4F45-B8A9-4D075271376F}" type="parTrans" cxnId="{39E6421A-6B3F-4D64-BC9C-7B4B0EAA61E7}">
      <dgm:prSet/>
      <dgm:spPr/>
      <dgm:t>
        <a:bodyPr/>
        <a:lstStyle/>
        <a:p>
          <a:endParaRPr lang="en-US"/>
        </a:p>
      </dgm:t>
    </dgm:pt>
    <dgm:pt modelId="{F1BC89D5-44DA-4454-867C-602917AE2428}" type="sibTrans" cxnId="{39E6421A-6B3F-4D64-BC9C-7B4B0EAA61E7}">
      <dgm:prSet/>
      <dgm:spPr/>
      <dgm:t>
        <a:bodyPr/>
        <a:lstStyle/>
        <a:p>
          <a:endParaRPr lang="en-US"/>
        </a:p>
      </dgm:t>
    </dgm:pt>
    <dgm:pt modelId="{8EBBD7C3-DB07-4D4A-8C9F-5FBA5300787F}">
      <dgm:prSet custT="1"/>
      <dgm:spPr/>
      <dgm:t>
        <a:bodyPr/>
        <a:lstStyle/>
        <a:p>
          <a:r>
            <a:rPr lang="en-US" sz="1800" dirty="0" smtClean="0"/>
            <a:t>Submit form to CAEP for advanced rubric evaluation</a:t>
          </a:r>
          <a:endParaRPr lang="en-US" sz="1800" dirty="0"/>
        </a:p>
      </dgm:t>
    </dgm:pt>
    <dgm:pt modelId="{AD9EB3E8-AA80-4565-94B6-837A055B38A9}" type="parTrans" cxnId="{A81F9DFE-AE98-4CA7-9088-7F30248D4B8D}">
      <dgm:prSet/>
      <dgm:spPr/>
      <dgm:t>
        <a:bodyPr/>
        <a:lstStyle/>
        <a:p>
          <a:endParaRPr lang="en-US"/>
        </a:p>
      </dgm:t>
    </dgm:pt>
    <dgm:pt modelId="{332718F3-9F9A-47B7-A5CA-AAEE862135A2}" type="sibTrans" cxnId="{A81F9DFE-AE98-4CA7-9088-7F30248D4B8D}">
      <dgm:prSet/>
      <dgm:spPr/>
      <dgm:t>
        <a:bodyPr/>
        <a:lstStyle/>
        <a:p>
          <a:endParaRPr lang="en-US"/>
        </a:p>
      </dgm:t>
    </dgm:pt>
    <dgm:pt modelId="{87C42A69-7AE0-491B-BC12-CED7134C6544}">
      <dgm:prSet custT="1"/>
      <dgm:spPr/>
      <dgm:t>
        <a:bodyPr/>
        <a:lstStyle/>
        <a:p>
          <a:r>
            <a:rPr lang="en-US" sz="1800" dirty="0" smtClean="0"/>
            <a:t>Spring data due to Ohio State for analysis</a:t>
          </a:r>
          <a:endParaRPr lang="en-US" sz="1200" dirty="0"/>
        </a:p>
      </dgm:t>
    </dgm:pt>
    <dgm:pt modelId="{91A6C977-494A-4A42-8E71-6C85A62724FB}" type="parTrans" cxnId="{A7DD1243-0ECD-4DAF-9B3E-99C1DFFF030D}">
      <dgm:prSet/>
      <dgm:spPr/>
      <dgm:t>
        <a:bodyPr/>
        <a:lstStyle/>
        <a:p>
          <a:endParaRPr lang="en-US"/>
        </a:p>
      </dgm:t>
    </dgm:pt>
    <dgm:pt modelId="{8181B9FF-226B-4693-90ED-6CB5173D1659}" type="sibTrans" cxnId="{A7DD1243-0ECD-4DAF-9B3E-99C1DFFF030D}">
      <dgm:prSet/>
      <dgm:spPr/>
      <dgm:t>
        <a:bodyPr/>
        <a:lstStyle/>
        <a:p>
          <a:endParaRPr lang="en-US"/>
        </a:p>
      </dgm:t>
    </dgm:pt>
    <dgm:pt modelId="{D427BB3E-A992-49FF-9ABB-404C1C75D8D9}">
      <dgm:prSet custT="1"/>
      <dgm:spPr/>
      <dgm:t>
        <a:bodyPr/>
        <a:lstStyle/>
        <a:p>
          <a:r>
            <a:rPr lang="en-US" sz="1800" dirty="0" smtClean="0"/>
            <a:t>IRR funds dispensed to IRR supervisors after data submission</a:t>
          </a:r>
          <a:endParaRPr lang="en-US" sz="1800" dirty="0"/>
        </a:p>
      </dgm:t>
    </dgm:pt>
    <dgm:pt modelId="{0FD2D45E-224A-4930-BDA0-A4D64E7FD31C}" type="parTrans" cxnId="{74C93399-F5A4-42D0-BE24-8DDC694B211E}">
      <dgm:prSet/>
      <dgm:spPr/>
      <dgm:t>
        <a:bodyPr/>
        <a:lstStyle/>
        <a:p>
          <a:endParaRPr lang="en-US"/>
        </a:p>
      </dgm:t>
    </dgm:pt>
    <dgm:pt modelId="{82F7CEFB-BAF7-4C44-ADEC-41B7E2BF18B6}" type="sibTrans" cxnId="{74C93399-F5A4-42D0-BE24-8DDC694B211E}">
      <dgm:prSet/>
      <dgm:spPr/>
      <dgm:t>
        <a:bodyPr/>
        <a:lstStyle/>
        <a:p>
          <a:endParaRPr lang="en-US"/>
        </a:p>
      </dgm:t>
    </dgm:pt>
    <dgm:pt modelId="{8720041A-87A2-46C4-87FB-BDD9998D385D}">
      <dgm:prSet custT="1"/>
      <dgm:spPr/>
      <dgm:t>
        <a:bodyPr/>
        <a:lstStyle/>
        <a:p>
          <a:r>
            <a:rPr lang="en-US" sz="2400" dirty="0" smtClean="0"/>
            <a:t>February 2016</a:t>
          </a:r>
          <a:endParaRPr lang="en-US" sz="2400" dirty="0"/>
        </a:p>
      </dgm:t>
    </dgm:pt>
    <dgm:pt modelId="{C6017697-764A-4EDB-8F41-8A77CE61B560}" type="parTrans" cxnId="{F089C4ED-79DB-442F-BD17-C5FB0BB03C39}">
      <dgm:prSet/>
      <dgm:spPr/>
      <dgm:t>
        <a:bodyPr/>
        <a:lstStyle/>
        <a:p>
          <a:endParaRPr lang="en-US"/>
        </a:p>
      </dgm:t>
    </dgm:pt>
    <dgm:pt modelId="{FAF061D6-C489-46CA-9535-522F50153509}" type="sibTrans" cxnId="{F089C4ED-79DB-442F-BD17-C5FB0BB03C39}">
      <dgm:prSet/>
      <dgm:spPr/>
      <dgm:t>
        <a:bodyPr/>
        <a:lstStyle/>
        <a:p>
          <a:endParaRPr lang="en-US"/>
        </a:p>
      </dgm:t>
    </dgm:pt>
    <dgm:pt modelId="{67B32814-4C0F-47CC-818C-5C8D53DCC7FA}">
      <dgm:prSet custT="1"/>
      <dgm:spPr/>
      <dgm:t>
        <a:bodyPr/>
        <a:lstStyle/>
        <a:p>
          <a:r>
            <a:rPr lang="en-US" sz="1800" dirty="0" smtClean="0"/>
            <a:t>Updated data collection form and webinar</a:t>
          </a:r>
          <a:endParaRPr lang="en-US" sz="1800" dirty="0"/>
        </a:p>
      </dgm:t>
    </dgm:pt>
    <dgm:pt modelId="{DE01DECE-CDC5-4A29-85CC-85720BC352B4}" type="parTrans" cxnId="{1624B53E-E656-4E74-AA08-D33B42768B57}">
      <dgm:prSet/>
      <dgm:spPr/>
      <dgm:t>
        <a:bodyPr/>
        <a:lstStyle/>
        <a:p>
          <a:endParaRPr lang="en-US"/>
        </a:p>
      </dgm:t>
    </dgm:pt>
    <dgm:pt modelId="{064D7755-DA5C-4627-B1E6-2EE927CDA3A8}" type="sibTrans" cxnId="{1624B53E-E656-4E74-AA08-D33B42768B57}">
      <dgm:prSet/>
      <dgm:spPr/>
      <dgm:t>
        <a:bodyPr/>
        <a:lstStyle/>
        <a:p>
          <a:endParaRPr lang="en-US"/>
        </a:p>
      </dgm:t>
    </dgm:pt>
    <dgm:pt modelId="{C400DE80-A3F1-48D3-AED1-1DA588EE60F5}">
      <dgm:prSet custT="1"/>
      <dgm:spPr/>
      <dgm:t>
        <a:bodyPr/>
        <a:lstStyle/>
        <a:p>
          <a:r>
            <a:rPr lang="en-US" sz="2400" dirty="0" smtClean="0"/>
            <a:t>Early January </a:t>
          </a:r>
          <a:endParaRPr lang="en-US" sz="2400" dirty="0"/>
        </a:p>
      </dgm:t>
    </dgm:pt>
    <dgm:pt modelId="{E83C44C6-5EE0-4078-80C2-8D1FC32F8DE4}" type="parTrans" cxnId="{245EAA6B-E0A6-43CF-B60C-AE56142A9EC8}">
      <dgm:prSet/>
      <dgm:spPr/>
      <dgm:t>
        <a:bodyPr/>
        <a:lstStyle/>
        <a:p>
          <a:endParaRPr lang="en-US"/>
        </a:p>
      </dgm:t>
    </dgm:pt>
    <dgm:pt modelId="{8D5E7DEC-E08B-4844-8692-C81E61CA5319}" type="sibTrans" cxnId="{245EAA6B-E0A6-43CF-B60C-AE56142A9EC8}">
      <dgm:prSet/>
      <dgm:spPr/>
      <dgm:t>
        <a:bodyPr/>
        <a:lstStyle/>
        <a:p>
          <a:endParaRPr lang="en-US"/>
        </a:p>
      </dgm:t>
    </dgm:pt>
    <dgm:pt modelId="{627127FC-965F-41B4-B42D-A7FA5CCCD317}">
      <dgm:prSet custT="1"/>
      <dgm:spPr/>
      <dgm:t>
        <a:bodyPr/>
        <a:lstStyle/>
        <a:p>
          <a:r>
            <a:rPr lang="en-US" sz="1800" dirty="0" smtClean="0"/>
            <a:t>Training webinar for IRR IHEs</a:t>
          </a:r>
          <a:endParaRPr lang="en-US" sz="1800" dirty="0"/>
        </a:p>
      </dgm:t>
    </dgm:pt>
    <dgm:pt modelId="{5A4A5890-0EC7-4E86-B86A-444CED134FAE}" type="parTrans" cxnId="{250E154A-766A-44B3-870F-E12ADB616479}">
      <dgm:prSet/>
      <dgm:spPr/>
      <dgm:t>
        <a:bodyPr/>
        <a:lstStyle/>
        <a:p>
          <a:endParaRPr lang="en-US"/>
        </a:p>
      </dgm:t>
    </dgm:pt>
    <dgm:pt modelId="{F62E7798-3A6C-4728-B5A3-2BBCAE9EA4FB}" type="sibTrans" cxnId="{250E154A-766A-44B3-870F-E12ADB616479}">
      <dgm:prSet/>
      <dgm:spPr/>
      <dgm:t>
        <a:bodyPr/>
        <a:lstStyle/>
        <a:p>
          <a:endParaRPr lang="en-US"/>
        </a:p>
      </dgm:t>
    </dgm:pt>
    <dgm:pt modelId="{58BA3824-6D01-43F6-AA63-6870501BB401}">
      <dgm:prSet custT="1"/>
      <dgm:spPr/>
      <dgm:t>
        <a:bodyPr/>
        <a:lstStyle/>
        <a:p>
          <a:r>
            <a:rPr lang="en-US" sz="2400" dirty="0" smtClean="0"/>
            <a:t>January 4, 2016</a:t>
          </a:r>
          <a:endParaRPr lang="en-US" sz="2400" dirty="0"/>
        </a:p>
      </dgm:t>
    </dgm:pt>
    <dgm:pt modelId="{069C8A4F-9C64-463E-9A51-DF453BD87A08}" type="parTrans" cxnId="{76A2DA7C-9F1F-4418-A903-DF61FD8EE0CA}">
      <dgm:prSet/>
      <dgm:spPr/>
      <dgm:t>
        <a:bodyPr/>
        <a:lstStyle/>
        <a:p>
          <a:endParaRPr lang="en-US"/>
        </a:p>
      </dgm:t>
    </dgm:pt>
    <dgm:pt modelId="{882932AB-FDAC-4639-8631-37E21C2A1D08}" type="sibTrans" cxnId="{76A2DA7C-9F1F-4418-A903-DF61FD8EE0CA}">
      <dgm:prSet/>
      <dgm:spPr/>
      <dgm:t>
        <a:bodyPr/>
        <a:lstStyle/>
        <a:p>
          <a:endParaRPr lang="en-US"/>
        </a:p>
      </dgm:t>
    </dgm:pt>
    <dgm:pt modelId="{7A76FEF9-D1C5-4793-8EAC-F0984942A01B}">
      <dgm:prSet custT="1"/>
      <dgm:spPr/>
      <dgm:t>
        <a:bodyPr/>
        <a:lstStyle/>
        <a:p>
          <a:r>
            <a:rPr lang="en-US" sz="1800" dirty="0" smtClean="0"/>
            <a:t>Fall data due to Ohio State for analysis</a:t>
          </a:r>
          <a:endParaRPr lang="en-US" sz="1800" dirty="0"/>
        </a:p>
      </dgm:t>
    </dgm:pt>
    <dgm:pt modelId="{54B079C8-DFDE-41C3-B077-B423A71216FD}" type="parTrans" cxnId="{C9462EFD-60A1-48C8-AEDD-536106B6DF18}">
      <dgm:prSet/>
      <dgm:spPr/>
      <dgm:t>
        <a:bodyPr/>
        <a:lstStyle/>
        <a:p>
          <a:endParaRPr lang="en-US"/>
        </a:p>
      </dgm:t>
    </dgm:pt>
    <dgm:pt modelId="{7ED2C0C4-7140-4E7A-9177-3700955EB8D1}" type="sibTrans" cxnId="{C9462EFD-60A1-48C8-AEDD-536106B6DF18}">
      <dgm:prSet/>
      <dgm:spPr/>
      <dgm:t>
        <a:bodyPr/>
        <a:lstStyle/>
        <a:p>
          <a:endParaRPr lang="en-US"/>
        </a:p>
      </dgm:t>
    </dgm:pt>
    <dgm:pt modelId="{278876F9-883F-4FFC-B512-4A0D108C537C}">
      <dgm:prSet phldrT="[Text]" custT="1"/>
      <dgm:spPr/>
      <dgm:t>
        <a:bodyPr/>
        <a:lstStyle/>
        <a:p>
          <a:r>
            <a:rPr lang="en-US" sz="1800" dirty="0" smtClean="0"/>
            <a:t>Request for IRR demographics</a:t>
          </a:r>
          <a:endParaRPr lang="en-US" sz="1800" dirty="0"/>
        </a:p>
      </dgm:t>
    </dgm:pt>
    <dgm:pt modelId="{361D35D0-1C6F-407D-ACA4-11672CB805E2}" type="parTrans" cxnId="{4FA84703-E022-4515-8903-CE56AD8A22DD}">
      <dgm:prSet/>
      <dgm:spPr/>
      <dgm:t>
        <a:bodyPr/>
        <a:lstStyle/>
        <a:p>
          <a:endParaRPr lang="en-US"/>
        </a:p>
      </dgm:t>
    </dgm:pt>
    <dgm:pt modelId="{DB12EBFE-54F9-4E01-8CB3-FE38FB2125CF}" type="sibTrans" cxnId="{4FA84703-E022-4515-8903-CE56AD8A22DD}">
      <dgm:prSet/>
      <dgm:spPr/>
      <dgm:t>
        <a:bodyPr/>
        <a:lstStyle/>
        <a:p>
          <a:endParaRPr lang="en-US"/>
        </a:p>
      </dgm:t>
    </dgm:pt>
    <dgm:pt modelId="{F1CB0F34-CE3D-45EB-859F-9B98D9683467}">
      <dgm:prSet custT="1"/>
      <dgm:spPr/>
      <dgm:t>
        <a:bodyPr/>
        <a:lstStyle/>
        <a:p>
          <a:r>
            <a:rPr lang="en-US" sz="2400" dirty="0" smtClean="0"/>
            <a:t>Summer 2016</a:t>
          </a:r>
          <a:endParaRPr lang="en-US" sz="2400" dirty="0"/>
        </a:p>
      </dgm:t>
    </dgm:pt>
    <dgm:pt modelId="{E121A345-7852-498C-8A43-A1650B24BFBE}" type="parTrans" cxnId="{ED2ABC95-3F44-43EB-BA3F-18A9046E0C9F}">
      <dgm:prSet/>
      <dgm:spPr/>
      <dgm:t>
        <a:bodyPr/>
        <a:lstStyle/>
        <a:p>
          <a:endParaRPr lang="en-US"/>
        </a:p>
      </dgm:t>
    </dgm:pt>
    <dgm:pt modelId="{1D9BC42B-019C-4FBC-89CB-BD94589D5BDA}" type="sibTrans" cxnId="{ED2ABC95-3F44-43EB-BA3F-18A9046E0C9F}">
      <dgm:prSet/>
      <dgm:spPr/>
      <dgm:t>
        <a:bodyPr/>
        <a:lstStyle/>
        <a:p>
          <a:endParaRPr lang="en-US"/>
        </a:p>
      </dgm:t>
    </dgm:pt>
    <dgm:pt modelId="{E40C6420-F03E-4483-98A3-153F5A9983F8}">
      <dgm:prSet custT="1"/>
      <dgm:spPr/>
      <dgm:t>
        <a:bodyPr/>
        <a:lstStyle/>
        <a:p>
          <a:r>
            <a:rPr lang="en-US" sz="1800" dirty="0" smtClean="0"/>
            <a:t>Release of training version 4.0</a:t>
          </a:r>
          <a:endParaRPr lang="en-US" sz="1800" dirty="0"/>
        </a:p>
      </dgm:t>
    </dgm:pt>
    <dgm:pt modelId="{324125F1-9424-480C-B2D8-0EFFC48AFDE3}" type="parTrans" cxnId="{730D8974-F797-4A5D-986F-9A9474D3912C}">
      <dgm:prSet/>
      <dgm:spPr/>
      <dgm:t>
        <a:bodyPr/>
        <a:lstStyle/>
        <a:p>
          <a:endParaRPr lang="en-US"/>
        </a:p>
      </dgm:t>
    </dgm:pt>
    <dgm:pt modelId="{2C8C9DCF-898C-4978-845D-8A9FB5D373F4}" type="sibTrans" cxnId="{730D8974-F797-4A5D-986F-9A9474D3912C}">
      <dgm:prSet/>
      <dgm:spPr/>
      <dgm:t>
        <a:bodyPr/>
        <a:lstStyle/>
        <a:p>
          <a:endParaRPr lang="en-US"/>
        </a:p>
      </dgm:t>
    </dgm:pt>
    <dgm:pt modelId="{8241FC79-10F8-4CBC-B576-60CBF6E3DF9A}" type="pres">
      <dgm:prSet presAssocID="{3D7AB46F-D114-4997-956A-D43E33904E88}" presName="Name0" presStyleCnt="0">
        <dgm:presLayoutVars>
          <dgm:dir/>
          <dgm:animLvl val="lvl"/>
          <dgm:resizeHandles/>
        </dgm:presLayoutVars>
      </dgm:prSet>
      <dgm:spPr/>
      <dgm:t>
        <a:bodyPr/>
        <a:lstStyle/>
        <a:p>
          <a:endParaRPr lang="en-US"/>
        </a:p>
      </dgm:t>
    </dgm:pt>
    <dgm:pt modelId="{4F5C4DE8-6549-4337-B499-F74BC71C368C}" type="pres">
      <dgm:prSet presAssocID="{2B8EB1DE-6934-451F-9918-1B1DEBC6DB87}" presName="linNode" presStyleCnt="0"/>
      <dgm:spPr/>
    </dgm:pt>
    <dgm:pt modelId="{D990C690-2EDF-4CE3-85B4-63DA762138FF}" type="pres">
      <dgm:prSet presAssocID="{2B8EB1DE-6934-451F-9918-1B1DEBC6DB87}" presName="parentShp" presStyleLbl="node1" presStyleIdx="0" presStyleCnt="9" custLinFactNeighborX="-81" custLinFactNeighborY="3999">
        <dgm:presLayoutVars>
          <dgm:bulletEnabled val="1"/>
        </dgm:presLayoutVars>
      </dgm:prSet>
      <dgm:spPr/>
      <dgm:t>
        <a:bodyPr/>
        <a:lstStyle/>
        <a:p>
          <a:endParaRPr lang="en-US"/>
        </a:p>
      </dgm:t>
    </dgm:pt>
    <dgm:pt modelId="{3C6AC4A7-8336-4EED-9635-2A9792D5759C}" type="pres">
      <dgm:prSet presAssocID="{2B8EB1DE-6934-451F-9918-1B1DEBC6DB87}" presName="childShp" presStyleLbl="bgAccFollowNode1" presStyleIdx="0" presStyleCnt="9" custScaleY="143759" custLinFactNeighborY="-10273">
        <dgm:presLayoutVars>
          <dgm:bulletEnabled val="1"/>
        </dgm:presLayoutVars>
      </dgm:prSet>
      <dgm:spPr/>
      <dgm:t>
        <a:bodyPr/>
        <a:lstStyle/>
        <a:p>
          <a:endParaRPr lang="en-US"/>
        </a:p>
      </dgm:t>
    </dgm:pt>
    <dgm:pt modelId="{866F469B-3AEE-447B-BF67-F8BB62BFF6AB}" type="pres">
      <dgm:prSet presAssocID="{C6795EA7-D2FA-4582-A33E-CA584A728DC7}" presName="spacing" presStyleCnt="0"/>
      <dgm:spPr/>
    </dgm:pt>
    <dgm:pt modelId="{DF47A6B8-DBE5-4A22-9907-777C74EE606D}" type="pres">
      <dgm:prSet presAssocID="{727535C7-C3B3-43E6-89B6-81FB28FBD74F}" presName="linNode" presStyleCnt="0"/>
      <dgm:spPr/>
    </dgm:pt>
    <dgm:pt modelId="{A5F4187B-F8FC-4B09-A1D5-049B8589FC56}" type="pres">
      <dgm:prSet presAssocID="{727535C7-C3B3-43E6-89B6-81FB28FBD74F}" presName="parentShp" presStyleLbl="node1" presStyleIdx="1" presStyleCnt="9" custLinFactNeighborY="-13865">
        <dgm:presLayoutVars>
          <dgm:bulletEnabled val="1"/>
        </dgm:presLayoutVars>
      </dgm:prSet>
      <dgm:spPr/>
      <dgm:t>
        <a:bodyPr/>
        <a:lstStyle/>
        <a:p>
          <a:endParaRPr lang="en-US"/>
        </a:p>
      </dgm:t>
    </dgm:pt>
    <dgm:pt modelId="{206BF020-7F6E-42BF-B4E6-DBF525C6B40A}" type="pres">
      <dgm:prSet presAssocID="{727535C7-C3B3-43E6-89B6-81FB28FBD74F}" presName="childShp" presStyleLbl="bgAccFollowNode1" presStyleIdx="1" presStyleCnt="9" custLinFactNeighborY="-13865">
        <dgm:presLayoutVars>
          <dgm:bulletEnabled val="1"/>
        </dgm:presLayoutVars>
      </dgm:prSet>
      <dgm:spPr/>
      <dgm:t>
        <a:bodyPr/>
        <a:lstStyle/>
        <a:p>
          <a:endParaRPr lang="en-US"/>
        </a:p>
      </dgm:t>
    </dgm:pt>
    <dgm:pt modelId="{743ED168-8A2B-465F-BEED-280DF14C2836}" type="pres">
      <dgm:prSet presAssocID="{3ABD2AEE-8E6B-40F7-BA4E-8CA87213052F}" presName="spacing" presStyleCnt="0"/>
      <dgm:spPr/>
    </dgm:pt>
    <dgm:pt modelId="{57F927AC-E0FB-4630-8D8D-2369647C74E8}" type="pres">
      <dgm:prSet presAssocID="{4FCF3879-B71D-48E6-A24B-E23E0F87102E}" presName="linNode" presStyleCnt="0"/>
      <dgm:spPr/>
    </dgm:pt>
    <dgm:pt modelId="{5EA34B7C-9DE5-4488-9933-38070B45029D}" type="pres">
      <dgm:prSet presAssocID="{4FCF3879-B71D-48E6-A24B-E23E0F87102E}" presName="parentShp" presStyleLbl="node1" presStyleIdx="2" presStyleCnt="9" custLinFactNeighborY="-7061">
        <dgm:presLayoutVars>
          <dgm:bulletEnabled val="1"/>
        </dgm:presLayoutVars>
      </dgm:prSet>
      <dgm:spPr/>
      <dgm:t>
        <a:bodyPr/>
        <a:lstStyle/>
        <a:p>
          <a:endParaRPr lang="en-US"/>
        </a:p>
      </dgm:t>
    </dgm:pt>
    <dgm:pt modelId="{0EF1672A-08FB-4DAB-B8FA-375BC031B888}" type="pres">
      <dgm:prSet presAssocID="{4FCF3879-B71D-48E6-A24B-E23E0F87102E}" presName="childShp" presStyleLbl="bgAccFollowNode1" presStyleIdx="2" presStyleCnt="9" custLinFactNeighborY="-7061">
        <dgm:presLayoutVars>
          <dgm:bulletEnabled val="1"/>
        </dgm:presLayoutVars>
      </dgm:prSet>
      <dgm:spPr/>
      <dgm:t>
        <a:bodyPr/>
        <a:lstStyle/>
        <a:p>
          <a:endParaRPr lang="en-US"/>
        </a:p>
      </dgm:t>
    </dgm:pt>
    <dgm:pt modelId="{20E290B4-5F47-4A1B-BFE3-E46C3F43F501}" type="pres">
      <dgm:prSet presAssocID="{55684DC9-5354-45A4-B5F5-D4B961DA40DB}" presName="spacing" presStyleCnt="0"/>
      <dgm:spPr/>
    </dgm:pt>
    <dgm:pt modelId="{C2E5E207-3A4F-48E6-BC10-31680CF4B42D}" type="pres">
      <dgm:prSet presAssocID="{58BA3824-6D01-43F6-AA63-6870501BB401}" presName="linNode" presStyleCnt="0"/>
      <dgm:spPr/>
    </dgm:pt>
    <dgm:pt modelId="{89F56089-2EA2-4D8E-8573-BD3D41CE32D6}" type="pres">
      <dgm:prSet presAssocID="{58BA3824-6D01-43F6-AA63-6870501BB401}" presName="parentShp" presStyleLbl="node1" presStyleIdx="3" presStyleCnt="9" custLinFactNeighborY="-294">
        <dgm:presLayoutVars>
          <dgm:bulletEnabled val="1"/>
        </dgm:presLayoutVars>
      </dgm:prSet>
      <dgm:spPr/>
      <dgm:t>
        <a:bodyPr/>
        <a:lstStyle/>
        <a:p>
          <a:endParaRPr lang="en-US"/>
        </a:p>
      </dgm:t>
    </dgm:pt>
    <dgm:pt modelId="{2BF7B767-07EA-487D-971D-27D98CED79E8}" type="pres">
      <dgm:prSet presAssocID="{58BA3824-6D01-43F6-AA63-6870501BB401}" presName="childShp" presStyleLbl="bgAccFollowNode1" presStyleIdx="3" presStyleCnt="9">
        <dgm:presLayoutVars>
          <dgm:bulletEnabled val="1"/>
        </dgm:presLayoutVars>
      </dgm:prSet>
      <dgm:spPr/>
      <dgm:t>
        <a:bodyPr/>
        <a:lstStyle/>
        <a:p>
          <a:endParaRPr lang="en-US"/>
        </a:p>
      </dgm:t>
    </dgm:pt>
    <dgm:pt modelId="{F0267311-B202-4BE1-B2AE-332C1E810E8C}" type="pres">
      <dgm:prSet presAssocID="{882932AB-FDAC-4639-8631-37E21C2A1D08}" presName="spacing" presStyleCnt="0"/>
      <dgm:spPr/>
    </dgm:pt>
    <dgm:pt modelId="{620B3EAF-082E-43AD-9397-0024EE13C457}" type="pres">
      <dgm:prSet presAssocID="{C400DE80-A3F1-48D3-AED1-1DA588EE60F5}" presName="linNode" presStyleCnt="0"/>
      <dgm:spPr/>
    </dgm:pt>
    <dgm:pt modelId="{F36EF0D7-8E34-4A21-B4FE-1D7C1F89B513}" type="pres">
      <dgm:prSet presAssocID="{C400DE80-A3F1-48D3-AED1-1DA588EE60F5}" presName="parentShp" presStyleLbl="node1" presStyleIdx="4" presStyleCnt="9" custLinFactNeighborY="8297">
        <dgm:presLayoutVars>
          <dgm:bulletEnabled val="1"/>
        </dgm:presLayoutVars>
      </dgm:prSet>
      <dgm:spPr/>
      <dgm:t>
        <a:bodyPr/>
        <a:lstStyle/>
        <a:p>
          <a:endParaRPr lang="en-US"/>
        </a:p>
      </dgm:t>
    </dgm:pt>
    <dgm:pt modelId="{3216D4F3-7DB8-4BB6-9A44-438A46929670}" type="pres">
      <dgm:prSet presAssocID="{C400DE80-A3F1-48D3-AED1-1DA588EE60F5}" presName="childShp" presStyleLbl="bgAccFollowNode1" presStyleIdx="4" presStyleCnt="9" custLinFactNeighborX="0" custLinFactNeighborY="10340">
        <dgm:presLayoutVars>
          <dgm:bulletEnabled val="1"/>
        </dgm:presLayoutVars>
      </dgm:prSet>
      <dgm:spPr/>
      <dgm:t>
        <a:bodyPr/>
        <a:lstStyle/>
        <a:p>
          <a:endParaRPr lang="en-US"/>
        </a:p>
      </dgm:t>
    </dgm:pt>
    <dgm:pt modelId="{2F965977-653B-41FB-8AC2-65DF597DEAF6}" type="pres">
      <dgm:prSet presAssocID="{8D5E7DEC-E08B-4844-8692-C81E61CA5319}" presName="spacing" presStyleCnt="0"/>
      <dgm:spPr/>
    </dgm:pt>
    <dgm:pt modelId="{566F2AD3-E011-49B7-BEEA-B326B474388F}" type="pres">
      <dgm:prSet presAssocID="{3F258246-05DE-4EEE-B3AC-8646B98561A3}" presName="linNode" presStyleCnt="0"/>
      <dgm:spPr/>
    </dgm:pt>
    <dgm:pt modelId="{4CF54A51-D541-44DE-BA36-06F404EE51DA}" type="pres">
      <dgm:prSet presAssocID="{3F258246-05DE-4EEE-B3AC-8646B98561A3}" presName="parentShp" presStyleLbl="node1" presStyleIdx="5" presStyleCnt="9" custLinFactNeighborY="13943">
        <dgm:presLayoutVars>
          <dgm:bulletEnabled val="1"/>
        </dgm:presLayoutVars>
      </dgm:prSet>
      <dgm:spPr/>
      <dgm:t>
        <a:bodyPr/>
        <a:lstStyle/>
        <a:p>
          <a:endParaRPr lang="en-US"/>
        </a:p>
      </dgm:t>
    </dgm:pt>
    <dgm:pt modelId="{4F1BE85C-C03C-4088-B7D6-725CCA52B0AD}" type="pres">
      <dgm:prSet presAssocID="{3F258246-05DE-4EEE-B3AC-8646B98561A3}" presName="childShp" presStyleLbl="bgAccFollowNode1" presStyleIdx="5" presStyleCnt="9" custLinFactNeighborY="23239">
        <dgm:presLayoutVars>
          <dgm:bulletEnabled val="1"/>
        </dgm:presLayoutVars>
      </dgm:prSet>
      <dgm:spPr/>
      <dgm:t>
        <a:bodyPr/>
        <a:lstStyle/>
        <a:p>
          <a:endParaRPr lang="en-US"/>
        </a:p>
      </dgm:t>
    </dgm:pt>
    <dgm:pt modelId="{F1628608-1B8B-4DA1-93E1-7035EFCCD714}" type="pres">
      <dgm:prSet presAssocID="{699C7565-5712-48C3-875F-85E3AFBCB2DE}" presName="spacing" presStyleCnt="0"/>
      <dgm:spPr/>
    </dgm:pt>
    <dgm:pt modelId="{2C6385D0-AE57-451D-BC47-B9DA171D26D9}" type="pres">
      <dgm:prSet presAssocID="{8720041A-87A2-46C4-87FB-BDD9998D385D}" presName="linNode" presStyleCnt="0"/>
      <dgm:spPr/>
    </dgm:pt>
    <dgm:pt modelId="{715D3B61-9455-43B3-B5DE-3A61582A8D41}" type="pres">
      <dgm:prSet presAssocID="{8720041A-87A2-46C4-87FB-BDD9998D385D}" presName="parentShp" presStyleLbl="node1" presStyleIdx="6" presStyleCnt="9" custLinFactNeighborY="19142">
        <dgm:presLayoutVars>
          <dgm:bulletEnabled val="1"/>
        </dgm:presLayoutVars>
      </dgm:prSet>
      <dgm:spPr/>
      <dgm:t>
        <a:bodyPr/>
        <a:lstStyle/>
        <a:p>
          <a:endParaRPr lang="en-US"/>
        </a:p>
      </dgm:t>
    </dgm:pt>
    <dgm:pt modelId="{CA19BF74-C08B-48FD-8F3F-CA3D2EAAB2D6}" type="pres">
      <dgm:prSet presAssocID="{8720041A-87A2-46C4-87FB-BDD9998D385D}" presName="childShp" presStyleLbl="bgAccFollowNode1" presStyleIdx="6" presStyleCnt="9" custLinFactNeighborY="21499">
        <dgm:presLayoutVars>
          <dgm:bulletEnabled val="1"/>
        </dgm:presLayoutVars>
      </dgm:prSet>
      <dgm:spPr/>
      <dgm:t>
        <a:bodyPr/>
        <a:lstStyle/>
        <a:p>
          <a:endParaRPr lang="en-US"/>
        </a:p>
      </dgm:t>
    </dgm:pt>
    <dgm:pt modelId="{43DBB709-7900-4A42-BE44-4E5E2EE51F99}" type="pres">
      <dgm:prSet presAssocID="{FAF061D6-C489-46CA-9535-522F50153509}" presName="spacing" presStyleCnt="0"/>
      <dgm:spPr/>
    </dgm:pt>
    <dgm:pt modelId="{06A0D05F-06A0-4640-89D3-86622BBC4E97}" type="pres">
      <dgm:prSet presAssocID="{0A9C1284-1DAB-4DB4-9194-0EE72D553C7F}" presName="linNode" presStyleCnt="0"/>
      <dgm:spPr/>
    </dgm:pt>
    <dgm:pt modelId="{9F16E917-A221-408D-81FF-E8489831DFE4}" type="pres">
      <dgm:prSet presAssocID="{0A9C1284-1DAB-4DB4-9194-0EE72D553C7F}" presName="parentShp" presStyleLbl="node1" presStyleIdx="7" presStyleCnt="9" custLinFactNeighborX="-81" custLinFactNeighborY="9206">
        <dgm:presLayoutVars>
          <dgm:bulletEnabled val="1"/>
        </dgm:presLayoutVars>
      </dgm:prSet>
      <dgm:spPr/>
      <dgm:t>
        <a:bodyPr/>
        <a:lstStyle/>
        <a:p>
          <a:endParaRPr lang="en-US"/>
        </a:p>
      </dgm:t>
    </dgm:pt>
    <dgm:pt modelId="{1C750075-6760-48DD-8048-C6A3C662E35A}" type="pres">
      <dgm:prSet presAssocID="{0A9C1284-1DAB-4DB4-9194-0EE72D553C7F}" presName="childShp" presStyleLbl="bgAccFollowNode1" presStyleIdx="7" presStyleCnt="9" custScaleY="139759" custLinFactNeighborX="122" custLinFactNeighborY="13824">
        <dgm:presLayoutVars>
          <dgm:bulletEnabled val="1"/>
        </dgm:presLayoutVars>
      </dgm:prSet>
      <dgm:spPr/>
      <dgm:t>
        <a:bodyPr/>
        <a:lstStyle/>
        <a:p>
          <a:endParaRPr lang="en-US"/>
        </a:p>
      </dgm:t>
    </dgm:pt>
    <dgm:pt modelId="{7A3D170B-CCF6-43B2-9BC1-4B464DCB6517}" type="pres">
      <dgm:prSet presAssocID="{F1BC89D5-44DA-4454-867C-602917AE2428}" presName="spacing" presStyleCnt="0"/>
      <dgm:spPr/>
    </dgm:pt>
    <dgm:pt modelId="{6FC8480C-C679-4764-94A9-B3DDA8A32779}" type="pres">
      <dgm:prSet presAssocID="{F1CB0F34-CE3D-45EB-859F-9B98D9683467}" presName="linNode" presStyleCnt="0"/>
      <dgm:spPr/>
    </dgm:pt>
    <dgm:pt modelId="{D3E419E7-0A22-4771-967A-C48F68B42E7A}" type="pres">
      <dgm:prSet presAssocID="{F1CB0F34-CE3D-45EB-859F-9B98D9683467}" presName="parentShp" presStyleLbl="node1" presStyleIdx="8" presStyleCnt="9">
        <dgm:presLayoutVars>
          <dgm:bulletEnabled val="1"/>
        </dgm:presLayoutVars>
      </dgm:prSet>
      <dgm:spPr/>
      <dgm:t>
        <a:bodyPr/>
        <a:lstStyle/>
        <a:p>
          <a:endParaRPr lang="en-US"/>
        </a:p>
      </dgm:t>
    </dgm:pt>
    <dgm:pt modelId="{21547AAF-8E52-4863-A9F7-79251FE0973D}" type="pres">
      <dgm:prSet presAssocID="{F1CB0F34-CE3D-45EB-859F-9B98D9683467}" presName="childShp" presStyleLbl="bgAccFollowNode1" presStyleIdx="8" presStyleCnt="9">
        <dgm:presLayoutVars>
          <dgm:bulletEnabled val="1"/>
        </dgm:presLayoutVars>
      </dgm:prSet>
      <dgm:spPr/>
      <dgm:t>
        <a:bodyPr/>
        <a:lstStyle/>
        <a:p>
          <a:endParaRPr lang="en-US"/>
        </a:p>
      </dgm:t>
    </dgm:pt>
  </dgm:ptLst>
  <dgm:cxnLst>
    <dgm:cxn modelId="{4FA84703-E022-4515-8903-CE56AD8A22DD}" srcId="{2B8EB1DE-6934-451F-9918-1B1DEBC6DB87}" destId="{278876F9-883F-4FFC-B512-4A0D108C537C}" srcOrd="1" destOrd="0" parTransId="{361D35D0-1C6F-407D-ACA4-11672CB805E2}" sibTransId="{DB12EBFE-54F9-4E01-8CB3-FE38FB2125CF}"/>
    <dgm:cxn modelId="{ED2ABC95-3F44-43EB-BA3F-18A9046E0C9F}" srcId="{3D7AB46F-D114-4997-956A-D43E33904E88}" destId="{F1CB0F34-CE3D-45EB-859F-9B98D9683467}" srcOrd="8" destOrd="0" parTransId="{E121A345-7852-498C-8A43-A1650B24BFBE}" sibTransId="{1D9BC42B-019C-4FBC-89CB-BD94589D5BDA}"/>
    <dgm:cxn modelId="{DD9C0B07-724A-4594-899D-BDD39FE6A568}" type="presOf" srcId="{8EBBD7C3-DB07-4D4A-8C9F-5FBA5300787F}" destId="{4F1BE85C-C03C-4088-B7D6-725CCA52B0AD}" srcOrd="0" destOrd="0" presId="urn:microsoft.com/office/officeart/2005/8/layout/vList6"/>
    <dgm:cxn modelId="{07E84D1A-512B-48CD-AF44-2A1F514D03A7}" type="presOf" srcId="{58BA3824-6D01-43F6-AA63-6870501BB401}" destId="{89F56089-2EA2-4D8E-8573-BD3D41CE32D6}" srcOrd="0" destOrd="0" presId="urn:microsoft.com/office/officeart/2005/8/layout/vList6"/>
    <dgm:cxn modelId="{C9462EFD-60A1-48C8-AEDD-536106B6DF18}" srcId="{58BA3824-6D01-43F6-AA63-6870501BB401}" destId="{7A76FEF9-D1C5-4793-8EAC-F0984942A01B}" srcOrd="0" destOrd="0" parTransId="{54B079C8-DFDE-41C3-B077-B423A71216FD}" sibTransId="{7ED2C0C4-7140-4E7A-9177-3700955EB8D1}"/>
    <dgm:cxn modelId="{A81F9DFE-AE98-4CA7-9088-7F30248D4B8D}" srcId="{3F258246-05DE-4EEE-B3AC-8646B98561A3}" destId="{8EBBD7C3-DB07-4D4A-8C9F-5FBA5300787F}" srcOrd="0" destOrd="0" parTransId="{AD9EB3E8-AA80-4565-94B6-837A055B38A9}" sibTransId="{332718F3-9F9A-47B7-A5CA-AAEE862135A2}"/>
    <dgm:cxn modelId="{1624B53E-E656-4E74-AA08-D33B42768B57}" srcId="{8720041A-87A2-46C4-87FB-BDD9998D385D}" destId="{67B32814-4C0F-47CC-818C-5C8D53DCC7FA}" srcOrd="0" destOrd="0" parTransId="{DE01DECE-CDC5-4A29-85CC-85720BC352B4}" sibTransId="{064D7755-DA5C-4627-B1E6-2EE927CDA3A8}"/>
    <dgm:cxn modelId="{92CF5D05-C3DA-4255-82DC-48B7920E3365}" type="presOf" srcId="{3D7AB46F-D114-4997-956A-D43E33904E88}" destId="{8241FC79-10F8-4CBC-B576-60CBF6E3DF9A}" srcOrd="0" destOrd="0" presId="urn:microsoft.com/office/officeart/2005/8/layout/vList6"/>
    <dgm:cxn modelId="{A49C70D4-1484-449D-BEDA-6CB1C2825E09}" type="presOf" srcId="{238E884C-2EAD-44A7-A15B-D3B9EFC15237}" destId="{0EF1672A-08FB-4DAB-B8FA-375BC031B888}" srcOrd="0" destOrd="0" presId="urn:microsoft.com/office/officeart/2005/8/layout/vList6"/>
    <dgm:cxn modelId="{CD11A131-3A8E-4206-A029-6267BB03533A}" srcId="{2B8EB1DE-6934-451F-9918-1B1DEBC6DB87}" destId="{29DA8A88-2344-4D6A-AACB-28D2FE27B6C2}" srcOrd="0" destOrd="0" parTransId="{7A48B4A7-03E4-4D98-8AE3-E1835ED51484}" sibTransId="{B3D8A458-A199-4F5D-A7DA-429E1E6B3143}"/>
    <dgm:cxn modelId="{245EAA6B-E0A6-43CF-B60C-AE56142A9EC8}" srcId="{3D7AB46F-D114-4997-956A-D43E33904E88}" destId="{C400DE80-A3F1-48D3-AED1-1DA588EE60F5}" srcOrd="4" destOrd="0" parTransId="{E83C44C6-5EE0-4078-80C2-8D1FC32F8DE4}" sibTransId="{8D5E7DEC-E08B-4844-8692-C81E61CA5319}"/>
    <dgm:cxn modelId="{43796B5D-C82C-4A4D-B1D3-FB8642645A16}" type="presOf" srcId="{A586602E-A010-4256-9C0B-7111DDD7E68D}" destId="{206BF020-7F6E-42BF-B4E6-DBF525C6B40A}" srcOrd="0" destOrd="0" presId="urn:microsoft.com/office/officeart/2005/8/layout/vList6"/>
    <dgm:cxn modelId="{D1FCD879-D235-47EB-BEE7-2C0A3409E79E}" srcId="{3D7AB46F-D114-4997-956A-D43E33904E88}" destId="{2B8EB1DE-6934-451F-9918-1B1DEBC6DB87}" srcOrd="0" destOrd="0" parTransId="{6EA3CAE8-3B18-4ACC-AA60-2C74C269813D}" sibTransId="{C6795EA7-D2FA-4582-A33E-CA584A728DC7}"/>
    <dgm:cxn modelId="{9737641C-AF18-4A41-87B6-C0BB2EE22326}" type="presOf" srcId="{3F258246-05DE-4EEE-B3AC-8646B98561A3}" destId="{4CF54A51-D541-44DE-BA36-06F404EE51DA}" srcOrd="0" destOrd="0" presId="urn:microsoft.com/office/officeart/2005/8/layout/vList6"/>
    <dgm:cxn modelId="{0E2CA318-60EB-4607-8C1E-530BEADC27EA}" type="presOf" srcId="{87C42A69-7AE0-491B-BC12-CED7134C6544}" destId="{1C750075-6760-48DD-8048-C6A3C662E35A}" srcOrd="0" destOrd="0" presId="urn:microsoft.com/office/officeart/2005/8/layout/vList6"/>
    <dgm:cxn modelId="{39E6421A-6B3F-4D64-BC9C-7B4B0EAA61E7}" srcId="{3D7AB46F-D114-4997-956A-D43E33904E88}" destId="{0A9C1284-1DAB-4DB4-9194-0EE72D553C7F}" srcOrd="7" destOrd="0" parTransId="{408982A3-0760-4F45-B8A9-4D075271376F}" sibTransId="{F1BC89D5-44DA-4454-867C-602917AE2428}"/>
    <dgm:cxn modelId="{EC9A0FB0-4323-4AC2-B76B-F84DAF0D4F8D}" type="presOf" srcId="{F1CB0F34-CE3D-45EB-859F-9B98D9683467}" destId="{D3E419E7-0A22-4771-967A-C48F68B42E7A}" srcOrd="0" destOrd="0" presId="urn:microsoft.com/office/officeart/2005/8/layout/vList6"/>
    <dgm:cxn modelId="{F089C4ED-79DB-442F-BD17-C5FB0BB03C39}" srcId="{3D7AB46F-D114-4997-956A-D43E33904E88}" destId="{8720041A-87A2-46C4-87FB-BDD9998D385D}" srcOrd="6" destOrd="0" parTransId="{C6017697-764A-4EDB-8F41-8A77CE61B560}" sibTransId="{FAF061D6-C489-46CA-9535-522F50153509}"/>
    <dgm:cxn modelId="{FF9603A0-E490-49FD-89CA-AC939433E8E9}" type="presOf" srcId="{727535C7-C3B3-43E6-89B6-81FB28FBD74F}" destId="{A5F4187B-F8FC-4B09-A1D5-049B8589FC56}" srcOrd="0" destOrd="0" presId="urn:microsoft.com/office/officeart/2005/8/layout/vList6"/>
    <dgm:cxn modelId="{DD294A3F-7206-478E-9A2B-9276A55DC663}" srcId="{3D7AB46F-D114-4997-956A-D43E33904E88}" destId="{727535C7-C3B3-43E6-89B6-81FB28FBD74F}" srcOrd="1" destOrd="0" parTransId="{8F978ECF-E2B6-4BAE-A613-0CB53C386AF2}" sibTransId="{3ABD2AEE-8E6B-40F7-BA4E-8CA87213052F}"/>
    <dgm:cxn modelId="{730D8974-F797-4A5D-986F-9A9474D3912C}" srcId="{F1CB0F34-CE3D-45EB-859F-9B98D9683467}" destId="{E40C6420-F03E-4483-98A3-153F5A9983F8}" srcOrd="0" destOrd="0" parTransId="{324125F1-9424-480C-B2D8-0EFFC48AFDE3}" sibTransId="{2C8C9DCF-898C-4978-845D-8A9FB5D373F4}"/>
    <dgm:cxn modelId="{3A5D92E2-4736-438B-923F-8FD036AB4850}" type="presOf" srcId="{8720041A-87A2-46C4-87FB-BDD9998D385D}" destId="{715D3B61-9455-43B3-B5DE-3A61582A8D41}" srcOrd="0" destOrd="0" presId="urn:microsoft.com/office/officeart/2005/8/layout/vList6"/>
    <dgm:cxn modelId="{1EFCCF9D-0769-441C-895D-76E2B81169B2}" srcId="{727535C7-C3B3-43E6-89B6-81FB28FBD74F}" destId="{A586602E-A010-4256-9C0B-7111DDD7E68D}" srcOrd="0" destOrd="0" parTransId="{69F140C5-1132-4CC2-A060-FFCB36DFCEA4}" sibTransId="{85A8CB56-98D3-4C2B-8DA0-B41B62CB17E2}"/>
    <dgm:cxn modelId="{EEBD2BD4-DBF9-4071-AB9C-D75E1BA75D44}" type="presOf" srcId="{29DA8A88-2344-4D6A-AACB-28D2FE27B6C2}" destId="{3C6AC4A7-8336-4EED-9635-2A9792D5759C}" srcOrd="0" destOrd="0" presId="urn:microsoft.com/office/officeart/2005/8/layout/vList6"/>
    <dgm:cxn modelId="{8D2D1C51-D550-45D2-BC56-22FAAC06F5EC}" srcId="{3D7AB46F-D114-4997-956A-D43E33904E88}" destId="{4FCF3879-B71D-48E6-A24B-E23E0F87102E}" srcOrd="2" destOrd="0" parTransId="{CB2139D3-5E18-4E60-8696-16E650161FAB}" sibTransId="{55684DC9-5354-45A4-B5F5-D4B961DA40DB}"/>
    <dgm:cxn modelId="{6DB83328-88AA-4495-9660-5260BBD7C149}" type="presOf" srcId="{D427BB3E-A992-49FF-9ABB-404C1C75D8D9}" destId="{1C750075-6760-48DD-8048-C6A3C662E35A}" srcOrd="0" destOrd="1" presId="urn:microsoft.com/office/officeart/2005/8/layout/vList6"/>
    <dgm:cxn modelId="{CFC9F976-6FA4-448F-89EC-4DFF1ECA965F}" type="presOf" srcId="{278876F9-883F-4FFC-B512-4A0D108C537C}" destId="{3C6AC4A7-8336-4EED-9635-2A9792D5759C}" srcOrd="0" destOrd="1" presId="urn:microsoft.com/office/officeart/2005/8/layout/vList6"/>
    <dgm:cxn modelId="{022B7FDF-3F6C-4870-9433-91AF77046B4E}" type="presOf" srcId="{C400DE80-A3F1-48D3-AED1-1DA588EE60F5}" destId="{F36EF0D7-8E34-4A21-B4FE-1D7C1F89B513}" srcOrd="0" destOrd="0" presId="urn:microsoft.com/office/officeart/2005/8/layout/vList6"/>
    <dgm:cxn modelId="{46E241A4-A3B8-42FD-946D-A8290EB9CF33}" type="presOf" srcId="{7A76FEF9-D1C5-4793-8EAC-F0984942A01B}" destId="{2BF7B767-07EA-487D-971D-27D98CED79E8}" srcOrd="0" destOrd="0" presId="urn:microsoft.com/office/officeart/2005/8/layout/vList6"/>
    <dgm:cxn modelId="{09444202-E120-4941-963B-B7C20221BA0F}" type="presOf" srcId="{E40C6420-F03E-4483-98A3-153F5A9983F8}" destId="{21547AAF-8E52-4863-A9F7-79251FE0973D}" srcOrd="0" destOrd="0" presId="urn:microsoft.com/office/officeart/2005/8/layout/vList6"/>
    <dgm:cxn modelId="{00E65EDB-BE23-47C2-832B-AC8D69227045}" type="presOf" srcId="{4FCF3879-B71D-48E6-A24B-E23E0F87102E}" destId="{5EA34B7C-9DE5-4488-9933-38070B45029D}" srcOrd="0" destOrd="0" presId="urn:microsoft.com/office/officeart/2005/8/layout/vList6"/>
    <dgm:cxn modelId="{C4772B9C-D215-471E-8DD5-D6193EC457A1}" srcId="{4FCF3879-B71D-48E6-A24B-E23E0F87102E}" destId="{238E884C-2EAD-44A7-A15B-D3B9EFC15237}" srcOrd="0" destOrd="0" parTransId="{D9E8948E-40EC-4C93-AF89-80A8C6C5139D}" sibTransId="{2E8969D1-DBF5-4AE9-9E12-276EB0811220}"/>
    <dgm:cxn modelId="{A7DD1243-0ECD-4DAF-9B3E-99C1DFFF030D}" srcId="{0A9C1284-1DAB-4DB4-9194-0EE72D553C7F}" destId="{87C42A69-7AE0-491B-BC12-CED7134C6544}" srcOrd="0" destOrd="0" parTransId="{91A6C977-494A-4A42-8E71-6C85A62724FB}" sibTransId="{8181B9FF-226B-4693-90ED-6CB5173D1659}"/>
    <dgm:cxn modelId="{74C93399-F5A4-42D0-BE24-8DDC694B211E}" srcId="{0A9C1284-1DAB-4DB4-9194-0EE72D553C7F}" destId="{D427BB3E-A992-49FF-9ABB-404C1C75D8D9}" srcOrd="1" destOrd="0" parTransId="{0FD2D45E-224A-4930-BDA0-A4D64E7FD31C}" sibTransId="{82F7CEFB-BAF7-4C44-ADEC-41B7E2BF18B6}"/>
    <dgm:cxn modelId="{19E45166-BB45-4EF7-B8D9-0F9B7D892C15}" type="presOf" srcId="{0A9C1284-1DAB-4DB4-9194-0EE72D553C7F}" destId="{9F16E917-A221-408D-81FF-E8489831DFE4}" srcOrd="0" destOrd="0" presId="urn:microsoft.com/office/officeart/2005/8/layout/vList6"/>
    <dgm:cxn modelId="{A602E4E5-EF33-4CC6-A9F8-6082BFBE40BA}" type="presOf" srcId="{627127FC-965F-41B4-B42D-A7FA5CCCD317}" destId="{3216D4F3-7DB8-4BB6-9A44-438A46929670}" srcOrd="0" destOrd="0" presId="urn:microsoft.com/office/officeart/2005/8/layout/vList6"/>
    <dgm:cxn modelId="{7CB8D924-59C1-4C62-9DFA-025A72FA795C}" type="presOf" srcId="{67B32814-4C0F-47CC-818C-5C8D53DCC7FA}" destId="{CA19BF74-C08B-48FD-8F3F-CA3D2EAAB2D6}" srcOrd="0" destOrd="0" presId="urn:microsoft.com/office/officeart/2005/8/layout/vList6"/>
    <dgm:cxn modelId="{27703A4B-63D2-4ACD-A56C-B984B8379522}" type="presOf" srcId="{2B8EB1DE-6934-451F-9918-1B1DEBC6DB87}" destId="{D990C690-2EDF-4CE3-85B4-63DA762138FF}" srcOrd="0" destOrd="0" presId="urn:microsoft.com/office/officeart/2005/8/layout/vList6"/>
    <dgm:cxn modelId="{F03A7A7F-954F-464F-8C78-40905D873791}" srcId="{3D7AB46F-D114-4997-956A-D43E33904E88}" destId="{3F258246-05DE-4EEE-B3AC-8646B98561A3}" srcOrd="5" destOrd="0" parTransId="{27F9A1EB-0BB7-4DAB-A93C-094ABF78C1C5}" sibTransId="{699C7565-5712-48C3-875F-85E3AFBCB2DE}"/>
    <dgm:cxn modelId="{250E154A-766A-44B3-870F-E12ADB616479}" srcId="{C400DE80-A3F1-48D3-AED1-1DA588EE60F5}" destId="{627127FC-965F-41B4-B42D-A7FA5CCCD317}" srcOrd="0" destOrd="0" parTransId="{5A4A5890-0EC7-4E86-B86A-444CED134FAE}" sibTransId="{F62E7798-3A6C-4728-B5A3-2BBCAE9EA4FB}"/>
    <dgm:cxn modelId="{76A2DA7C-9F1F-4418-A903-DF61FD8EE0CA}" srcId="{3D7AB46F-D114-4997-956A-D43E33904E88}" destId="{58BA3824-6D01-43F6-AA63-6870501BB401}" srcOrd="3" destOrd="0" parTransId="{069C8A4F-9C64-463E-9A51-DF453BD87A08}" sibTransId="{882932AB-FDAC-4639-8631-37E21C2A1D08}"/>
    <dgm:cxn modelId="{C4C9C910-C33F-401E-B10F-E52199857C5C}" type="presParOf" srcId="{8241FC79-10F8-4CBC-B576-60CBF6E3DF9A}" destId="{4F5C4DE8-6549-4337-B499-F74BC71C368C}" srcOrd="0" destOrd="0" presId="urn:microsoft.com/office/officeart/2005/8/layout/vList6"/>
    <dgm:cxn modelId="{AAB3F9C2-4BA4-4169-8678-DDB2A847D1CB}" type="presParOf" srcId="{4F5C4DE8-6549-4337-B499-F74BC71C368C}" destId="{D990C690-2EDF-4CE3-85B4-63DA762138FF}" srcOrd="0" destOrd="0" presId="urn:microsoft.com/office/officeart/2005/8/layout/vList6"/>
    <dgm:cxn modelId="{569EA036-7154-46BE-9052-6C98194A8573}" type="presParOf" srcId="{4F5C4DE8-6549-4337-B499-F74BC71C368C}" destId="{3C6AC4A7-8336-4EED-9635-2A9792D5759C}" srcOrd="1" destOrd="0" presId="urn:microsoft.com/office/officeart/2005/8/layout/vList6"/>
    <dgm:cxn modelId="{EC98008F-3925-4F10-A303-8752480B0022}" type="presParOf" srcId="{8241FC79-10F8-4CBC-B576-60CBF6E3DF9A}" destId="{866F469B-3AEE-447B-BF67-F8BB62BFF6AB}" srcOrd="1" destOrd="0" presId="urn:microsoft.com/office/officeart/2005/8/layout/vList6"/>
    <dgm:cxn modelId="{CF0752D3-62F7-4B8B-879B-EA5D5A7B93CB}" type="presParOf" srcId="{8241FC79-10F8-4CBC-B576-60CBF6E3DF9A}" destId="{DF47A6B8-DBE5-4A22-9907-777C74EE606D}" srcOrd="2" destOrd="0" presId="urn:microsoft.com/office/officeart/2005/8/layout/vList6"/>
    <dgm:cxn modelId="{2A372B4B-74E3-4547-9650-DC1CBEA52638}" type="presParOf" srcId="{DF47A6B8-DBE5-4A22-9907-777C74EE606D}" destId="{A5F4187B-F8FC-4B09-A1D5-049B8589FC56}" srcOrd="0" destOrd="0" presId="urn:microsoft.com/office/officeart/2005/8/layout/vList6"/>
    <dgm:cxn modelId="{898B077A-96B5-4A9F-B7B8-80AA029BC438}" type="presParOf" srcId="{DF47A6B8-DBE5-4A22-9907-777C74EE606D}" destId="{206BF020-7F6E-42BF-B4E6-DBF525C6B40A}" srcOrd="1" destOrd="0" presId="urn:microsoft.com/office/officeart/2005/8/layout/vList6"/>
    <dgm:cxn modelId="{2980FCD1-6E21-4A1C-A64C-D0BE303365F3}" type="presParOf" srcId="{8241FC79-10F8-4CBC-B576-60CBF6E3DF9A}" destId="{743ED168-8A2B-465F-BEED-280DF14C2836}" srcOrd="3" destOrd="0" presId="urn:microsoft.com/office/officeart/2005/8/layout/vList6"/>
    <dgm:cxn modelId="{FDA706A9-01E4-434C-98AE-4E516096F989}" type="presParOf" srcId="{8241FC79-10F8-4CBC-B576-60CBF6E3DF9A}" destId="{57F927AC-E0FB-4630-8D8D-2369647C74E8}" srcOrd="4" destOrd="0" presId="urn:microsoft.com/office/officeart/2005/8/layout/vList6"/>
    <dgm:cxn modelId="{9D2F3822-C95A-4FE3-A8C1-5281D428CAF8}" type="presParOf" srcId="{57F927AC-E0FB-4630-8D8D-2369647C74E8}" destId="{5EA34B7C-9DE5-4488-9933-38070B45029D}" srcOrd="0" destOrd="0" presId="urn:microsoft.com/office/officeart/2005/8/layout/vList6"/>
    <dgm:cxn modelId="{67125C59-98B2-492B-9AD2-359E36976A8B}" type="presParOf" srcId="{57F927AC-E0FB-4630-8D8D-2369647C74E8}" destId="{0EF1672A-08FB-4DAB-B8FA-375BC031B888}" srcOrd="1" destOrd="0" presId="urn:microsoft.com/office/officeart/2005/8/layout/vList6"/>
    <dgm:cxn modelId="{90BAEA7D-EE4A-40BB-AAC1-139AA507D15E}" type="presParOf" srcId="{8241FC79-10F8-4CBC-B576-60CBF6E3DF9A}" destId="{20E290B4-5F47-4A1B-BFE3-E46C3F43F501}" srcOrd="5" destOrd="0" presId="urn:microsoft.com/office/officeart/2005/8/layout/vList6"/>
    <dgm:cxn modelId="{AC15DFEE-8C79-427A-8554-AAF43D2D9E9F}" type="presParOf" srcId="{8241FC79-10F8-4CBC-B576-60CBF6E3DF9A}" destId="{C2E5E207-3A4F-48E6-BC10-31680CF4B42D}" srcOrd="6" destOrd="0" presId="urn:microsoft.com/office/officeart/2005/8/layout/vList6"/>
    <dgm:cxn modelId="{99BA3500-93A1-447E-B15C-B1E64BF00ED9}" type="presParOf" srcId="{C2E5E207-3A4F-48E6-BC10-31680CF4B42D}" destId="{89F56089-2EA2-4D8E-8573-BD3D41CE32D6}" srcOrd="0" destOrd="0" presId="urn:microsoft.com/office/officeart/2005/8/layout/vList6"/>
    <dgm:cxn modelId="{02BF6A7E-069D-4E7B-A889-CF0556D333CE}" type="presParOf" srcId="{C2E5E207-3A4F-48E6-BC10-31680CF4B42D}" destId="{2BF7B767-07EA-487D-971D-27D98CED79E8}" srcOrd="1" destOrd="0" presId="urn:microsoft.com/office/officeart/2005/8/layout/vList6"/>
    <dgm:cxn modelId="{E23B690C-1ACD-4C94-83D6-AA865CE34710}" type="presParOf" srcId="{8241FC79-10F8-4CBC-B576-60CBF6E3DF9A}" destId="{F0267311-B202-4BE1-B2AE-332C1E810E8C}" srcOrd="7" destOrd="0" presId="urn:microsoft.com/office/officeart/2005/8/layout/vList6"/>
    <dgm:cxn modelId="{0DE5A516-847A-48C3-B2EA-96E8318B158A}" type="presParOf" srcId="{8241FC79-10F8-4CBC-B576-60CBF6E3DF9A}" destId="{620B3EAF-082E-43AD-9397-0024EE13C457}" srcOrd="8" destOrd="0" presId="urn:microsoft.com/office/officeart/2005/8/layout/vList6"/>
    <dgm:cxn modelId="{071256E2-392A-4143-8E52-7B91A710E271}" type="presParOf" srcId="{620B3EAF-082E-43AD-9397-0024EE13C457}" destId="{F36EF0D7-8E34-4A21-B4FE-1D7C1F89B513}" srcOrd="0" destOrd="0" presId="urn:microsoft.com/office/officeart/2005/8/layout/vList6"/>
    <dgm:cxn modelId="{83B4BEAD-5491-4412-BB64-6E27F15CD3EC}" type="presParOf" srcId="{620B3EAF-082E-43AD-9397-0024EE13C457}" destId="{3216D4F3-7DB8-4BB6-9A44-438A46929670}" srcOrd="1" destOrd="0" presId="urn:microsoft.com/office/officeart/2005/8/layout/vList6"/>
    <dgm:cxn modelId="{17305B23-2109-4B48-8D9F-DEBB38C3DD6B}" type="presParOf" srcId="{8241FC79-10F8-4CBC-B576-60CBF6E3DF9A}" destId="{2F965977-653B-41FB-8AC2-65DF597DEAF6}" srcOrd="9" destOrd="0" presId="urn:microsoft.com/office/officeart/2005/8/layout/vList6"/>
    <dgm:cxn modelId="{1D3E5A4E-63E2-4C9D-9C1D-2C8BCE2306E5}" type="presParOf" srcId="{8241FC79-10F8-4CBC-B576-60CBF6E3DF9A}" destId="{566F2AD3-E011-49B7-BEEA-B326B474388F}" srcOrd="10" destOrd="0" presId="urn:microsoft.com/office/officeart/2005/8/layout/vList6"/>
    <dgm:cxn modelId="{A8909553-9B61-47A9-A89E-3C6766A0BFE9}" type="presParOf" srcId="{566F2AD3-E011-49B7-BEEA-B326B474388F}" destId="{4CF54A51-D541-44DE-BA36-06F404EE51DA}" srcOrd="0" destOrd="0" presId="urn:microsoft.com/office/officeart/2005/8/layout/vList6"/>
    <dgm:cxn modelId="{F7B72948-9EA1-429F-9C9A-8B60399BA706}" type="presParOf" srcId="{566F2AD3-E011-49B7-BEEA-B326B474388F}" destId="{4F1BE85C-C03C-4088-B7D6-725CCA52B0AD}" srcOrd="1" destOrd="0" presId="urn:microsoft.com/office/officeart/2005/8/layout/vList6"/>
    <dgm:cxn modelId="{86EB23B4-A67E-4F9C-8851-4C01CB911F05}" type="presParOf" srcId="{8241FC79-10F8-4CBC-B576-60CBF6E3DF9A}" destId="{F1628608-1B8B-4DA1-93E1-7035EFCCD714}" srcOrd="11" destOrd="0" presId="urn:microsoft.com/office/officeart/2005/8/layout/vList6"/>
    <dgm:cxn modelId="{0AA48978-2358-4F5D-92E0-7768D4F81288}" type="presParOf" srcId="{8241FC79-10F8-4CBC-B576-60CBF6E3DF9A}" destId="{2C6385D0-AE57-451D-BC47-B9DA171D26D9}" srcOrd="12" destOrd="0" presId="urn:microsoft.com/office/officeart/2005/8/layout/vList6"/>
    <dgm:cxn modelId="{98F71467-DED6-4691-8226-C9C82E764213}" type="presParOf" srcId="{2C6385D0-AE57-451D-BC47-B9DA171D26D9}" destId="{715D3B61-9455-43B3-B5DE-3A61582A8D41}" srcOrd="0" destOrd="0" presId="urn:microsoft.com/office/officeart/2005/8/layout/vList6"/>
    <dgm:cxn modelId="{7D53FE9E-720B-4DBF-98EA-425A08FCA48A}" type="presParOf" srcId="{2C6385D0-AE57-451D-BC47-B9DA171D26D9}" destId="{CA19BF74-C08B-48FD-8F3F-CA3D2EAAB2D6}" srcOrd="1" destOrd="0" presId="urn:microsoft.com/office/officeart/2005/8/layout/vList6"/>
    <dgm:cxn modelId="{EB4BDC56-F1C9-4251-922F-85006A2C28AC}" type="presParOf" srcId="{8241FC79-10F8-4CBC-B576-60CBF6E3DF9A}" destId="{43DBB709-7900-4A42-BE44-4E5E2EE51F99}" srcOrd="13" destOrd="0" presId="urn:microsoft.com/office/officeart/2005/8/layout/vList6"/>
    <dgm:cxn modelId="{F3407280-F767-41CA-9398-1FB918FA88EC}" type="presParOf" srcId="{8241FC79-10F8-4CBC-B576-60CBF6E3DF9A}" destId="{06A0D05F-06A0-4640-89D3-86622BBC4E97}" srcOrd="14" destOrd="0" presId="urn:microsoft.com/office/officeart/2005/8/layout/vList6"/>
    <dgm:cxn modelId="{283C05D0-A932-434D-A884-3B6A5DB80DA7}" type="presParOf" srcId="{06A0D05F-06A0-4640-89D3-86622BBC4E97}" destId="{9F16E917-A221-408D-81FF-E8489831DFE4}" srcOrd="0" destOrd="0" presId="urn:microsoft.com/office/officeart/2005/8/layout/vList6"/>
    <dgm:cxn modelId="{318DAA6C-A5B3-46D1-81E3-216A42DB6800}" type="presParOf" srcId="{06A0D05F-06A0-4640-89D3-86622BBC4E97}" destId="{1C750075-6760-48DD-8048-C6A3C662E35A}" srcOrd="1" destOrd="0" presId="urn:microsoft.com/office/officeart/2005/8/layout/vList6"/>
    <dgm:cxn modelId="{C32546EE-C155-45D5-B68B-52111A0454C9}" type="presParOf" srcId="{8241FC79-10F8-4CBC-B576-60CBF6E3DF9A}" destId="{7A3D170B-CCF6-43B2-9BC1-4B464DCB6517}" srcOrd="15" destOrd="0" presId="urn:microsoft.com/office/officeart/2005/8/layout/vList6"/>
    <dgm:cxn modelId="{CC728B53-AE55-456F-8BE4-EEA60EE5BFD3}" type="presParOf" srcId="{8241FC79-10F8-4CBC-B576-60CBF6E3DF9A}" destId="{6FC8480C-C679-4764-94A9-B3DDA8A32779}" srcOrd="16" destOrd="0" presId="urn:microsoft.com/office/officeart/2005/8/layout/vList6"/>
    <dgm:cxn modelId="{8F2A6442-977A-4870-AE34-65282A3C7509}" type="presParOf" srcId="{6FC8480C-C679-4764-94A9-B3DDA8A32779}" destId="{D3E419E7-0A22-4771-967A-C48F68B42E7A}" srcOrd="0" destOrd="0" presId="urn:microsoft.com/office/officeart/2005/8/layout/vList6"/>
    <dgm:cxn modelId="{C8F10324-D3FB-4BB7-90EC-24FEB2BDC9BE}" type="presParOf" srcId="{6FC8480C-C679-4764-94A9-B3DDA8A32779}" destId="{21547AAF-8E52-4863-A9F7-79251FE0973D}"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665991-0472-4230-B91E-9F5A0F127BD4}">
      <dsp:nvSpPr>
        <dsp:cNvPr id="0" name=""/>
        <dsp:cNvSpPr/>
      </dsp:nvSpPr>
      <dsp:spPr>
        <a:xfrm>
          <a:off x="880544" y="158228"/>
          <a:ext cx="3140234" cy="1090561"/>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A3F554-25DA-4BAF-83DB-BCA50B810BB0}">
      <dsp:nvSpPr>
        <dsp:cNvPr id="0" name=""/>
        <dsp:cNvSpPr/>
      </dsp:nvSpPr>
      <dsp:spPr>
        <a:xfrm>
          <a:off x="2151243" y="2828644"/>
          <a:ext cx="608572" cy="389486"/>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326CEC-D2D5-4B74-87E1-93BFDF417993}">
      <dsp:nvSpPr>
        <dsp:cNvPr id="0" name=""/>
        <dsp:cNvSpPr/>
      </dsp:nvSpPr>
      <dsp:spPr>
        <a:xfrm>
          <a:off x="994955" y="3140234"/>
          <a:ext cx="2921148" cy="73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endParaRPr lang="en-US" sz="1000" kern="1200" dirty="0"/>
        </a:p>
      </dsp:txBody>
      <dsp:txXfrm>
        <a:off x="994955" y="3140234"/>
        <a:ext cx="2921148" cy="730287"/>
      </dsp:txXfrm>
    </dsp:sp>
    <dsp:sp modelId="{FC78A0DE-4A0F-4BD5-9A22-C35E65007B8A}">
      <dsp:nvSpPr>
        <dsp:cNvPr id="0" name=""/>
        <dsp:cNvSpPr/>
      </dsp:nvSpPr>
      <dsp:spPr>
        <a:xfrm>
          <a:off x="2022226" y="1360972"/>
          <a:ext cx="1095430" cy="10954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OSTP</a:t>
          </a:r>
          <a:endParaRPr lang="en-US" sz="1100" kern="1200" dirty="0"/>
        </a:p>
      </dsp:txBody>
      <dsp:txXfrm>
        <a:off x="2182648" y="1521394"/>
        <a:ext cx="774586" cy="774586"/>
      </dsp:txXfrm>
    </dsp:sp>
    <dsp:sp modelId="{ACEFEE35-F8F0-483E-AEB0-EA6957CEB793}">
      <dsp:nvSpPr>
        <dsp:cNvPr id="0" name=""/>
        <dsp:cNvSpPr/>
      </dsp:nvSpPr>
      <dsp:spPr>
        <a:xfrm>
          <a:off x="1185223" y="337246"/>
          <a:ext cx="1095430" cy="10954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Professional Standards</a:t>
          </a:r>
        </a:p>
        <a:p>
          <a:pPr lvl="0" algn="ctr" defTabSz="488950">
            <a:lnSpc>
              <a:spcPct val="90000"/>
            </a:lnSpc>
            <a:spcBef>
              <a:spcPct val="0"/>
            </a:spcBef>
            <a:spcAft>
              <a:spcPct val="35000"/>
            </a:spcAft>
          </a:pPr>
          <a:r>
            <a:rPr lang="en-US" sz="1100" kern="1200" dirty="0" smtClean="0"/>
            <a:t>(</a:t>
          </a:r>
          <a:r>
            <a:rPr lang="en-US" sz="1100" kern="1200" dirty="0" err="1" smtClean="0"/>
            <a:t>InTASC</a:t>
          </a:r>
          <a:r>
            <a:rPr lang="en-US" sz="1100" kern="1200" dirty="0" smtClean="0"/>
            <a:t>)</a:t>
          </a:r>
          <a:endParaRPr lang="en-US" sz="1100" kern="1200" dirty="0"/>
        </a:p>
      </dsp:txBody>
      <dsp:txXfrm>
        <a:off x="1345645" y="497668"/>
        <a:ext cx="774586" cy="774586"/>
      </dsp:txXfrm>
    </dsp:sp>
    <dsp:sp modelId="{E0A0D12E-6808-475A-A7A2-1E0A36E55FBE}">
      <dsp:nvSpPr>
        <dsp:cNvPr id="0" name=""/>
        <dsp:cNvSpPr/>
      </dsp:nvSpPr>
      <dsp:spPr>
        <a:xfrm>
          <a:off x="2358158" y="246350"/>
          <a:ext cx="1095430" cy="10954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Research</a:t>
          </a:r>
        </a:p>
        <a:p>
          <a:pPr lvl="0" algn="ctr" defTabSz="488950">
            <a:lnSpc>
              <a:spcPct val="90000"/>
            </a:lnSpc>
            <a:spcBef>
              <a:spcPct val="0"/>
            </a:spcBef>
            <a:spcAft>
              <a:spcPct val="35000"/>
            </a:spcAft>
          </a:pPr>
          <a:r>
            <a:rPr lang="en-US" sz="1100" kern="1200" dirty="0" smtClean="0"/>
            <a:t>(Ball, Marzano, etc.)</a:t>
          </a:r>
          <a:endParaRPr lang="en-US" sz="1100" kern="1200" dirty="0"/>
        </a:p>
      </dsp:txBody>
      <dsp:txXfrm>
        <a:off x="2518580" y="406772"/>
        <a:ext cx="774586" cy="774586"/>
      </dsp:txXfrm>
    </dsp:sp>
    <dsp:sp modelId="{E0C65FCB-19F8-44AC-937E-3F7D88353B00}">
      <dsp:nvSpPr>
        <dsp:cNvPr id="0" name=""/>
        <dsp:cNvSpPr/>
      </dsp:nvSpPr>
      <dsp:spPr>
        <a:xfrm>
          <a:off x="706336" y="0"/>
          <a:ext cx="3408006" cy="2726404"/>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4A61DC-0399-4892-BF30-FAD48D39E97A}">
      <dsp:nvSpPr>
        <dsp:cNvPr id="0" name=""/>
        <dsp:cNvSpPr/>
      </dsp:nvSpPr>
      <dsp:spPr>
        <a:xfrm>
          <a:off x="2520150" y="4152648"/>
          <a:ext cx="2071930" cy="576576"/>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13335" rIns="26670" bIns="13335" numCol="1" spcCol="1270" anchor="ctr" anchorCtr="0">
          <a:noAutofit/>
        </a:bodyPr>
        <a:lstStyle/>
        <a:p>
          <a:pPr lvl="0" algn="l" defTabSz="933450">
            <a:lnSpc>
              <a:spcPct val="90000"/>
            </a:lnSpc>
            <a:spcBef>
              <a:spcPct val="0"/>
            </a:spcBef>
            <a:spcAft>
              <a:spcPct val="35000"/>
            </a:spcAft>
          </a:pPr>
          <a:r>
            <a:rPr lang="en-US" sz="2100" b="0" kern="1200" dirty="0" smtClean="0"/>
            <a:t>Enables</a:t>
          </a:r>
          <a:endParaRPr lang="en-US" sz="2100" b="0" kern="1200" dirty="0"/>
        </a:p>
      </dsp:txBody>
      <dsp:txXfrm>
        <a:off x="3038132" y="4239134"/>
        <a:ext cx="1352145" cy="403604"/>
      </dsp:txXfrm>
    </dsp:sp>
    <dsp:sp modelId="{F8C4FA92-0365-41E9-AE53-EC755F6C5E62}">
      <dsp:nvSpPr>
        <dsp:cNvPr id="0" name=""/>
        <dsp:cNvSpPr/>
      </dsp:nvSpPr>
      <dsp:spPr>
        <a:xfrm>
          <a:off x="557076" y="3360699"/>
          <a:ext cx="2343840" cy="21759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n-US" sz="1800" kern="1200" dirty="0" smtClean="0"/>
        </a:p>
        <a:p>
          <a:pPr lvl="0" algn="ctr" defTabSz="800100">
            <a:lnSpc>
              <a:spcPct val="90000"/>
            </a:lnSpc>
            <a:spcBef>
              <a:spcPct val="0"/>
            </a:spcBef>
            <a:spcAft>
              <a:spcPct val="35000"/>
            </a:spcAft>
          </a:pPr>
          <a:r>
            <a:rPr lang="en-US" sz="2400" b="1" kern="1200" dirty="0" smtClean="0"/>
            <a:t>VE-ST Form</a:t>
          </a:r>
        </a:p>
        <a:p>
          <a:pPr lvl="0" algn="ctr" defTabSz="800100">
            <a:lnSpc>
              <a:spcPct val="90000"/>
            </a:lnSpc>
            <a:spcBef>
              <a:spcPct val="0"/>
            </a:spcBef>
            <a:spcAft>
              <a:spcPct val="35000"/>
            </a:spcAft>
          </a:pPr>
          <a:r>
            <a:rPr lang="en-US" sz="1200" i="1" kern="1200" dirty="0" smtClean="0"/>
            <a:t>Measures ST Performance</a:t>
          </a:r>
        </a:p>
        <a:p>
          <a:pPr lvl="0" algn="ctr" defTabSz="800100">
            <a:lnSpc>
              <a:spcPct val="90000"/>
            </a:lnSpc>
            <a:spcBef>
              <a:spcPct val="0"/>
            </a:spcBef>
            <a:spcAft>
              <a:spcPct val="35000"/>
            </a:spcAft>
          </a:pPr>
          <a:r>
            <a:rPr lang="en-US" sz="1200" kern="1200" dirty="0" smtClean="0"/>
            <a:t> </a:t>
          </a:r>
        </a:p>
        <a:p>
          <a:pPr lvl="0" algn="ctr" defTabSz="800100">
            <a:lnSpc>
              <a:spcPct val="90000"/>
            </a:lnSpc>
            <a:spcBef>
              <a:spcPct val="0"/>
            </a:spcBef>
            <a:spcAft>
              <a:spcPct val="35000"/>
            </a:spcAft>
          </a:pPr>
          <a:endParaRPr lang="en-US" sz="1200" kern="1200" dirty="0"/>
        </a:p>
      </dsp:txBody>
      <dsp:txXfrm>
        <a:off x="900323" y="3679362"/>
        <a:ext cx="1657346" cy="1538644"/>
      </dsp:txXfrm>
    </dsp:sp>
    <dsp:sp modelId="{656EBE14-D863-4A6D-AE90-BC56AE789734}">
      <dsp:nvSpPr>
        <dsp:cNvPr id="0" name=""/>
        <dsp:cNvSpPr/>
      </dsp:nvSpPr>
      <dsp:spPr>
        <a:xfrm>
          <a:off x="6929620" y="4226497"/>
          <a:ext cx="1712000" cy="474651"/>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13335" rIns="26670" bIns="13335" numCol="1" spcCol="1270" anchor="ctr" anchorCtr="0">
          <a:noAutofit/>
        </a:bodyPr>
        <a:lstStyle/>
        <a:p>
          <a:pPr lvl="0" algn="l" defTabSz="933450">
            <a:lnSpc>
              <a:spcPct val="90000"/>
            </a:lnSpc>
            <a:spcBef>
              <a:spcPct val="0"/>
            </a:spcBef>
            <a:spcAft>
              <a:spcPct val="35000"/>
            </a:spcAft>
          </a:pPr>
          <a:r>
            <a:rPr lang="en-US" sz="2100" b="0" kern="1200" dirty="0" smtClean="0"/>
            <a:t>Used for</a:t>
          </a:r>
          <a:endParaRPr lang="en-US" sz="2100" b="0" kern="1200" dirty="0"/>
        </a:p>
      </dsp:txBody>
      <dsp:txXfrm>
        <a:off x="7357620" y="4297695"/>
        <a:ext cx="1117872" cy="332255"/>
      </dsp:txXfrm>
    </dsp:sp>
    <dsp:sp modelId="{42E0E0D7-2A83-44E3-985E-DCAE8ACF79CB}">
      <dsp:nvSpPr>
        <dsp:cNvPr id="0" name=""/>
        <dsp:cNvSpPr/>
      </dsp:nvSpPr>
      <dsp:spPr>
        <a:xfrm>
          <a:off x="4576782" y="3290606"/>
          <a:ext cx="2369709" cy="23081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en-US" sz="4800" b="1" kern="1200" dirty="0" smtClean="0"/>
            <a:t>Data</a:t>
          </a:r>
          <a:endParaRPr lang="en-US" sz="4800" b="1" kern="1200" dirty="0"/>
        </a:p>
      </dsp:txBody>
      <dsp:txXfrm>
        <a:off x="4923818" y="3628620"/>
        <a:ext cx="1675637" cy="1632077"/>
      </dsp:txXfrm>
    </dsp:sp>
    <dsp:sp modelId="{463582E3-23C2-4910-B1AF-B070DDADC2CC}">
      <dsp:nvSpPr>
        <dsp:cNvPr id="0" name=""/>
        <dsp:cNvSpPr/>
      </dsp:nvSpPr>
      <dsp:spPr>
        <a:xfrm flipV="1">
          <a:off x="12320505" y="8621629"/>
          <a:ext cx="3907606" cy="738790"/>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BCF037-57C8-428A-BA0D-41E7242996C6}">
      <dsp:nvSpPr>
        <dsp:cNvPr id="0" name=""/>
        <dsp:cNvSpPr/>
      </dsp:nvSpPr>
      <dsp:spPr>
        <a:xfrm>
          <a:off x="8633004" y="3190415"/>
          <a:ext cx="3552932" cy="250829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pPr>
          <a:r>
            <a:rPr lang="en-US" sz="2400" b="1" kern="1200" dirty="0" smtClean="0"/>
            <a:t>Formative </a:t>
          </a:r>
          <a:r>
            <a:rPr lang="en-US" sz="2400" b="1" kern="1200" dirty="0" err="1" smtClean="0"/>
            <a:t>assmt</a:t>
          </a:r>
          <a:r>
            <a:rPr lang="en-US" sz="2400" b="1" kern="1200" dirty="0" smtClean="0"/>
            <a:t>.</a:t>
          </a:r>
          <a:r>
            <a:rPr lang="en-US" sz="2000" b="1" kern="1200" dirty="0" smtClean="0"/>
            <a:t> </a:t>
          </a:r>
        </a:p>
        <a:p>
          <a:pPr marL="0" lvl="0" indent="0" algn="l" defTabSz="1066800">
            <a:lnSpc>
              <a:spcPct val="90000"/>
            </a:lnSpc>
            <a:spcBef>
              <a:spcPct val="0"/>
            </a:spcBef>
            <a:spcAft>
              <a:spcPct val="35000"/>
            </a:spcAft>
          </a:pPr>
          <a:r>
            <a:rPr lang="en-US" sz="1600" kern="1200" dirty="0" smtClean="0"/>
            <a:t>     </a:t>
          </a:r>
          <a:r>
            <a:rPr lang="en-US" sz="1400" i="1" kern="1200" dirty="0" smtClean="0"/>
            <a:t>- for student teachers</a:t>
          </a:r>
          <a:endParaRPr lang="en-US" sz="1600" i="1" kern="1200" dirty="0" smtClean="0"/>
        </a:p>
        <a:p>
          <a:pPr marL="0" lvl="0" indent="0" algn="l" defTabSz="1066800">
            <a:lnSpc>
              <a:spcPct val="90000"/>
            </a:lnSpc>
            <a:spcBef>
              <a:spcPct val="0"/>
            </a:spcBef>
            <a:spcAft>
              <a:spcPct val="35000"/>
            </a:spcAft>
          </a:pPr>
          <a:r>
            <a:rPr lang="en-US" sz="2400" b="1" kern="1200" dirty="0" err="1" smtClean="0"/>
            <a:t>Prog</a:t>
          </a:r>
          <a:r>
            <a:rPr lang="en-US" sz="2400" b="1" kern="1200" dirty="0" smtClean="0"/>
            <a:t>. improvement</a:t>
          </a:r>
        </a:p>
        <a:p>
          <a:pPr lvl="0" algn="ctr" defTabSz="1066800">
            <a:lnSpc>
              <a:spcPct val="90000"/>
            </a:lnSpc>
            <a:spcBef>
              <a:spcPct val="0"/>
            </a:spcBef>
            <a:spcAft>
              <a:spcPct val="35000"/>
            </a:spcAft>
          </a:pPr>
          <a:r>
            <a:rPr lang="en-US" sz="1200" i="1" kern="1200" dirty="0" smtClean="0">
              <a:solidFill>
                <a:schemeClr val="bg1"/>
              </a:solidFill>
            </a:rPr>
            <a:t>- Availability and program use of comparison mean scores (aggregated from all users</a:t>
          </a:r>
          <a:r>
            <a:rPr lang="en-US" sz="1000" i="1" kern="1200" dirty="0" smtClean="0">
              <a:solidFill>
                <a:schemeClr val="bg1"/>
              </a:solidFill>
            </a:rPr>
            <a:t>)</a:t>
          </a:r>
          <a:endParaRPr lang="en-US" sz="1000" b="1" i="1" kern="1200" dirty="0">
            <a:solidFill>
              <a:schemeClr val="bg1"/>
            </a:solidFill>
          </a:endParaRPr>
        </a:p>
      </dsp:txBody>
      <dsp:txXfrm>
        <a:off x="9153319" y="3557746"/>
        <a:ext cx="2512302" cy="17736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BBB46-8324-4369-A825-C7E462B36608}">
      <dsp:nvSpPr>
        <dsp:cNvPr id="0" name=""/>
        <dsp:cNvSpPr/>
      </dsp:nvSpPr>
      <dsp:spPr>
        <a:xfrm>
          <a:off x="2529566" y="1384"/>
          <a:ext cx="4540715" cy="454071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400300">
            <a:lnSpc>
              <a:spcPct val="100000"/>
            </a:lnSpc>
            <a:spcBef>
              <a:spcPct val="0"/>
            </a:spcBef>
            <a:spcAft>
              <a:spcPts val="0"/>
            </a:spcAft>
          </a:pPr>
          <a:r>
            <a:rPr lang="en-US" sz="5400" kern="1200" dirty="0" smtClean="0"/>
            <a:t>  </a:t>
          </a:r>
        </a:p>
        <a:p>
          <a:pPr lvl="0" algn="ctr" defTabSz="2400300">
            <a:lnSpc>
              <a:spcPct val="100000"/>
            </a:lnSpc>
            <a:spcBef>
              <a:spcPct val="0"/>
            </a:spcBef>
            <a:spcAft>
              <a:spcPts val="0"/>
            </a:spcAft>
          </a:pPr>
          <a:r>
            <a:rPr lang="en-US" sz="5400" kern="1200" dirty="0" smtClean="0"/>
            <a:t>  All IHEs</a:t>
          </a:r>
        </a:p>
        <a:p>
          <a:pPr lvl="0" algn="ctr" defTabSz="2400300">
            <a:lnSpc>
              <a:spcPct val="90000"/>
            </a:lnSpc>
            <a:spcBef>
              <a:spcPct val="0"/>
            </a:spcBef>
            <a:spcAft>
              <a:spcPct val="35000"/>
            </a:spcAft>
          </a:pPr>
          <a:endParaRPr lang="en-US" sz="4000" kern="1200" dirty="0" smtClean="0"/>
        </a:p>
        <a:p>
          <a:pPr lvl="0" algn="ctr" defTabSz="2400300">
            <a:lnSpc>
              <a:spcPct val="90000"/>
            </a:lnSpc>
            <a:spcBef>
              <a:spcPct val="0"/>
            </a:spcBef>
            <a:spcAft>
              <a:spcPct val="35000"/>
            </a:spcAft>
          </a:pPr>
          <a:endParaRPr lang="en-US" sz="2400" kern="1200" dirty="0"/>
        </a:p>
      </dsp:txBody>
      <dsp:txXfrm>
        <a:off x="3163630" y="536832"/>
        <a:ext cx="2618070" cy="3469819"/>
      </dsp:txXfrm>
    </dsp:sp>
    <dsp:sp modelId="{8BBD9EBA-5F64-424E-8E6B-FB0D5C6D6DD1}">
      <dsp:nvSpPr>
        <dsp:cNvPr id="0" name=""/>
        <dsp:cNvSpPr/>
      </dsp:nvSpPr>
      <dsp:spPr>
        <a:xfrm>
          <a:off x="6306241" y="1926193"/>
          <a:ext cx="2600694" cy="260419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400300">
            <a:lnSpc>
              <a:spcPct val="90000"/>
            </a:lnSpc>
            <a:spcBef>
              <a:spcPct val="0"/>
            </a:spcBef>
            <a:spcAft>
              <a:spcPct val="35000"/>
            </a:spcAft>
          </a:pPr>
          <a:endParaRPr lang="en-US" sz="5400" kern="1200" dirty="0" smtClean="0"/>
        </a:p>
        <a:p>
          <a:pPr lvl="0" algn="ctr" defTabSz="2400300">
            <a:lnSpc>
              <a:spcPct val="90000"/>
            </a:lnSpc>
            <a:spcBef>
              <a:spcPct val="0"/>
            </a:spcBef>
            <a:spcAft>
              <a:spcPct val="35000"/>
            </a:spcAft>
          </a:pPr>
          <a:endParaRPr lang="en-US" sz="5400" kern="1200" dirty="0" smtClean="0"/>
        </a:p>
        <a:p>
          <a:pPr lvl="0" algn="ctr" defTabSz="2400300">
            <a:lnSpc>
              <a:spcPct val="90000"/>
            </a:lnSpc>
            <a:spcBef>
              <a:spcPct val="0"/>
            </a:spcBef>
            <a:spcAft>
              <a:spcPct val="35000"/>
            </a:spcAft>
          </a:pPr>
          <a:endParaRPr lang="en-US" sz="5400" kern="1200" dirty="0" smtClean="0"/>
        </a:p>
        <a:p>
          <a:pPr lvl="0" algn="ctr" defTabSz="2400300">
            <a:lnSpc>
              <a:spcPct val="90000"/>
            </a:lnSpc>
            <a:spcBef>
              <a:spcPct val="0"/>
            </a:spcBef>
            <a:spcAft>
              <a:spcPct val="35000"/>
            </a:spcAft>
          </a:pPr>
          <a:endParaRPr lang="en-US" sz="4000" kern="1200" dirty="0" smtClean="0"/>
        </a:p>
        <a:p>
          <a:pPr lvl="0" algn="ctr" defTabSz="2400300">
            <a:lnSpc>
              <a:spcPct val="90000"/>
            </a:lnSpc>
            <a:spcBef>
              <a:spcPct val="0"/>
            </a:spcBef>
            <a:spcAft>
              <a:spcPct val="35000"/>
            </a:spcAft>
          </a:pPr>
          <a:r>
            <a:rPr lang="en-US" sz="4000" kern="1200" dirty="0" smtClean="0"/>
            <a:t>IRR IHEs</a:t>
          </a:r>
        </a:p>
        <a:p>
          <a:pPr lvl="0" algn="ctr" defTabSz="2400300">
            <a:lnSpc>
              <a:spcPct val="90000"/>
            </a:lnSpc>
            <a:spcBef>
              <a:spcPct val="0"/>
            </a:spcBef>
            <a:spcAft>
              <a:spcPct val="35000"/>
            </a:spcAft>
          </a:pPr>
          <a:endParaRPr lang="en-US" sz="5400" kern="1200" dirty="0" smtClean="0"/>
        </a:p>
        <a:p>
          <a:pPr lvl="0" algn="ctr" defTabSz="2400300">
            <a:lnSpc>
              <a:spcPct val="90000"/>
            </a:lnSpc>
            <a:spcBef>
              <a:spcPct val="0"/>
            </a:spcBef>
            <a:spcAft>
              <a:spcPct val="35000"/>
            </a:spcAft>
          </a:pPr>
          <a:endParaRPr lang="en-US" sz="5400" kern="1200" dirty="0" smtClean="0"/>
        </a:p>
        <a:p>
          <a:pPr lvl="0" algn="ctr" defTabSz="2400300">
            <a:lnSpc>
              <a:spcPct val="90000"/>
            </a:lnSpc>
            <a:spcBef>
              <a:spcPct val="0"/>
            </a:spcBef>
            <a:spcAft>
              <a:spcPct val="35000"/>
            </a:spcAft>
          </a:pPr>
          <a:endParaRPr lang="en-US" sz="5400" kern="1200" dirty="0" smtClean="0"/>
        </a:p>
        <a:p>
          <a:pPr lvl="0" algn="ctr" defTabSz="2400300">
            <a:lnSpc>
              <a:spcPct val="90000"/>
            </a:lnSpc>
            <a:spcBef>
              <a:spcPct val="0"/>
            </a:spcBef>
            <a:spcAft>
              <a:spcPct val="35000"/>
            </a:spcAft>
          </a:pPr>
          <a:endParaRPr lang="en-US" sz="5400" kern="1200" dirty="0"/>
        </a:p>
      </dsp:txBody>
      <dsp:txXfrm>
        <a:off x="7044276" y="2233283"/>
        <a:ext cx="1499499" cy="19900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6AC4A7-8336-4EED-9635-2A9792D5759C}">
      <dsp:nvSpPr>
        <dsp:cNvPr id="0" name=""/>
        <dsp:cNvSpPr/>
      </dsp:nvSpPr>
      <dsp:spPr>
        <a:xfrm>
          <a:off x="4174490" y="621"/>
          <a:ext cx="6261735" cy="548508"/>
        </a:xfrm>
        <a:prstGeom prst="rightArrow">
          <a:avLst>
            <a:gd name="adj1" fmla="val 75000"/>
            <a:gd name="adj2" fmla="val 50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Instrument Development</a:t>
          </a:r>
          <a:endParaRPr lang="en-US" sz="1800" kern="1200" dirty="0"/>
        </a:p>
      </dsp:txBody>
      <dsp:txXfrm>
        <a:off x="4174490" y="69185"/>
        <a:ext cx="6056045" cy="411381"/>
      </dsp:txXfrm>
    </dsp:sp>
    <dsp:sp modelId="{D990C690-2EDF-4CE3-85B4-63DA762138FF}">
      <dsp:nvSpPr>
        <dsp:cNvPr id="0" name=""/>
        <dsp:cNvSpPr/>
      </dsp:nvSpPr>
      <dsp:spPr>
        <a:xfrm>
          <a:off x="0" y="621"/>
          <a:ext cx="4174490" cy="548508"/>
        </a:xfrm>
        <a:prstGeom prst="roundRect">
          <a:avLst/>
        </a:prstGeom>
        <a:solidFill>
          <a:schemeClr val="accen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Summer 2014</a:t>
          </a:r>
          <a:endParaRPr lang="en-US" sz="2400" kern="1200" dirty="0"/>
        </a:p>
      </dsp:txBody>
      <dsp:txXfrm>
        <a:off x="26776" y="27397"/>
        <a:ext cx="4120938" cy="494956"/>
      </dsp:txXfrm>
    </dsp:sp>
    <dsp:sp modelId="{206BF020-7F6E-42BF-B4E6-DBF525C6B40A}">
      <dsp:nvSpPr>
        <dsp:cNvPr id="0" name=""/>
        <dsp:cNvSpPr/>
      </dsp:nvSpPr>
      <dsp:spPr>
        <a:xfrm>
          <a:off x="4174490" y="603980"/>
          <a:ext cx="6261735" cy="548508"/>
        </a:xfrm>
        <a:prstGeom prst="rightArrow">
          <a:avLst>
            <a:gd name="adj1" fmla="val 75000"/>
            <a:gd name="adj2" fmla="val 50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Pilot Implementation</a:t>
          </a:r>
          <a:endParaRPr lang="en-US" sz="1800" kern="1200" dirty="0"/>
        </a:p>
      </dsp:txBody>
      <dsp:txXfrm>
        <a:off x="4174490" y="672544"/>
        <a:ext cx="6056045" cy="411381"/>
      </dsp:txXfrm>
    </dsp:sp>
    <dsp:sp modelId="{A5F4187B-F8FC-4B09-A1D5-049B8589FC56}">
      <dsp:nvSpPr>
        <dsp:cNvPr id="0" name=""/>
        <dsp:cNvSpPr/>
      </dsp:nvSpPr>
      <dsp:spPr>
        <a:xfrm>
          <a:off x="0" y="603980"/>
          <a:ext cx="4174490" cy="548508"/>
        </a:xfrm>
        <a:prstGeom prst="roundRect">
          <a:avLst/>
        </a:prstGeom>
        <a:solidFill>
          <a:schemeClr val="accent1">
            <a:alpha val="90000"/>
            <a:hueOff val="0"/>
            <a:satOff val="0"/>
            <a:lumOff val="0"/>
            <a:alphaOff val="-5714"/>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Spring 2015</a:t>
          </a:r>
          <a:endParaRPr lang="en-US" sz="2400" kern="1200" dirty="0"/>
        </a:p>
      </dsp:txBody>
      <dsp:txXfrm>
        <a:off x="26776" y="630756"/>
        <a:ext cx="4120938" cy="494956"/>
      </dsp:txXfrm>
    </dsp:sp>
    <dsp:sp modelId="{0EF1672A-08FB-4DAB-B8FA-375BC031B888}">
      <dsp:nvSpPr>
        <dsp:cNvPr id="0" name=""/>
        <dsp:cNvSpPr/>
      </dsp:nvSpPr>
      <dsp:spPr>
        <a:xfrm>
          <a:off x="4174490" y="1207340"/>
          <a:ext cx="6261735" cy="548508"/>
        </a:xfrm>
        <a:prstGeom prst="rightArrow">
          <a:avLst>
            <a:gd name="adj1" fmla="val 75000"/>
            <a:gd name="adj2" fmla="val 50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Data Analysis: Implementation, Feedback, Content Validity</a:t>
          </a:r>
          <a:endParaRPr lang="en-US" sz="1800" kern="1200" dirty="0"/>
        </a:p>
      </dsp:txBody>
      <dsp:txXfrm>
        <a:off x="4174490" y="1275904"/>
        <a:ext cx="6056045" cy="411381"/>
      </dsp:txXfrm>
    </dsp:sp>
    <dsp:sp modelId="{5EA34B7C-9DE5-4488-9933-38070B45029D}">
      <dsp:nvSpPr>
        <dsp:cNvPr id="0" name=""/>
        <dsp:cNvSpPr/>
      </dsp:nvSpPr>
      <dsp:spPr>
        <a:xfrm>
          <a:off x="0" y="1207340"/>
          <a:ext cx="4174490" cy="548508"/>
        </a:xfrm>
        <a:prstGeom prst="roundRect">
          <a:avLst/>
        </a:prstGeom>
        <a:solidFill>
          <a:schemeClr val="accent1">
            <a:alpha val="90000"/>
            <a:hueOff val="0"/>
            <a:satOff val="0"/>
            <a:lumOff val="0"/>
            <a:alphaOff val="-11429"/>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June 2015</a:t>
          </a:r>
          <a:endParaRPr lang="en-US" sz="2400" kern="1200" dirty="0"/>
        </a:p>
      </dsp:txBody>
      <dsp:txXfrm>
        <a:off x="26776" y="1234116"/>
        <a:ext cx="4120938" cy="494956"/>
      </dsp:txXfrm>
    </dsp:sp>
    <dsp:sp modelId="{7C649FE0-2854-4CC6-B9BA-79236C2C814A}">
      <dsp:nvSpPr>
        <dsp:cNvPr id="0" name=""/>
        <dsp:cNvSpPr/>
      </dsp:nvSpPr>
      <dsp:spPr>
        <a:xfrm>
          <a:off x="10344774" y="2034244"/>
          <a:ext cx="89833" cy="43480"/>
        </a:xfrm>
        <a:prstGeom prst="rightArrow">
          <a:avLst>
            <a:gd name="adj1" fmla="val 75000"/>
            <a:gd name="adj2" fmla="val 50000"/>
          </a:avLst>
        </a:prstGeom>
        <a:no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C2A4C7BD-4634-4A1B-8BF5-E600F5C44990}">
      <dsp:nvSpPr>
        <dsp:cNvPr id="0" name=""/>
        <dsp:cNvSpPr/>
      </dsp:nvSpPr>
      <dsp:spPr>
        <a:xfrm>
          <a:off x="829" y="1810699"/>
          <a:ext cx="10343156" cy="490569"/>
        </a:xfrm>
        <a:prstGeom prst="roundRect">
          <a:avLst/>
        </a:prstGeom>
        <a:solidFill>
          <a:schemeClr val="accent1">
            <a:alpha val="90000"/>
            <a:hueOff val="0"/>
            <a:satOff val="0"/>
            <a:lumOff val="0"/>
            <a:alphaOff val="-17143"/>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2015- 2016</a:t>
          </a:r>
          <a:endParaRPr lang="en-US" sz="2800" kern="1200" dirty="0"/>
        </a:p>
      </dsp:txBody>
      <dsp:txXfrm>
        <a:off x="24777" y="1834647"/>
        <a:ext cx="10295260" cy="442673"/>
      </dsp:txXfrm>
    </dsp:sp>
    <dsp:sp modelId="{64FB41C0-5569-466E-832D-5395562AFAED}">
      <dsp:nvSpPr>
        <dsp:cNvPr id="0" name=""/>
        <dsp:cNvSpPr/>
      </dsp:nvSpPr>
      <dsp:spPr>
        <a:xfrm>
          <a:off x="4174490" y="2356120"/>
          <a:ext cx="6261735" cy="548508"/>
        </a:xfrm>
        <a:prstGeom prst="rightArrow">
          <a:avLst>
            <a:gd name="adj1" fmla="val 75000"/>
            <a:gd name="adj2" fmla="val 50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Instrument Revision</a:t>
          </a:r>
          <a:endParaRPr lang="en-US" sz="1800" kern="1200" dirty="0"/>
        </a:p>
      </dsp:txBody>
      <dsp:txXfrm>
        <a:off x="4174490" y="2424684"/>
        <a:ext cx="6056045" cy="411381"/>
      </dsp:txXfrm>
    </dsp:sp>
    <dsp:sp modelId="{93D06040-E715-4695-AE84-04594273BC16}">
      <dsp:nvSpPr>
        <dsp:cNvPr id="0" name=""/>
        <dsp:cNvSpPr/>
      </dsp:nvSpPr>
      <dsp:spPr>
        <a:xfrm>
          <a:off x="0" y="2356120"/>
          <a:ext cx="4174490" cy="548508"/>
        </a:xfrm>
        <a:prstGeom prst="roundRect">
          <a:avLst/>
        </a:prstGeom>
        <a:solidFill>
          <a:schemeClr val="accent1">
            <a:alpha val="90000"/>
            <a:hueOff val="0"/>
            <a:satOff val="0"/>
            <a:lumOff val="0"/>
            <a:alphaOff val="-22857"/>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July 2015</a:t>
          </a:r>
          <a:endParaRPr lang="en-US" sz="2400" kern="1200" dirty="0"/>
        </a:p>
      </dsp:txBody>
      <dsp:txXfrm>
        <a:off x="26776" y="2382896"/>
        <a:ext cx="4120938" cy="494956"/>
      </dsp:txXfrm>
    </dsp:sp>
    <dsp:sp modelId="{4324C3D5-2109-449A-AFD2-57DAFF001469}">
      <dsp:nvSpPr>
        <dsp:cNvPr id="0" name=""/>
        <dsp:cNvSpPr/>
      </dsp:nvSpPr>
      <dsp:spPr>
        <a:xfrm>
          <a:off x="4174490" y="2959479"/>
          <a:ext cx="6261735" cy="548508"/>
        </a:xfrm>
        <a:prstGeom prst="rightArrow">
          <a:avLst>
            <a:gd name="adj1" fmla="val 75000"/>
            <a:gd name="adj2" fmla="val 50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Training Module 2.0 Development: For supervisor use of forms</a:t>
          </a:r>
          <a:endParaRPr lang="en-US" sz="1800" kern="1200" dirty="0"/>
        </a:p>
      </dsp:txBody>
      <dsp:txXfrm>
        <a:off x="4174490" y="3028043"/>
        <a:ext cx="6056045" cy="411381"/>
      </dsp:txXfrm>
    </dsp:sp>
    <dsp:sp modelId="{D2EAF60B-E963-4493-8B72-0A33EA503C5C}">
      <dsp:nvSpPr>
        <dsp:cNvPr id="0" name=""/>
        <dsp:cNvSpPr/>
      </dsp:nvSpPr>
      <dsp:spPr>
        <a:xfrm>
          <a:off x="0" y="2959479"/>
          <a:ext cx="4174490" cy="548508"/>
        </a:xfrm>
        <a:prstGeom prst="roundRect">
          <a:avLst/>
        </a:prstGeom>
        <a:solidFill>
          <a:schemeClr val="accent1">
            <a:alpha val="90000"/>
            <a:hueOff val="0"/>
            <a:satOff val="0"/>
            <a:lumOff val="0"/>
            <a:alphaOff val="-28571"/>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Summer 2015</a:t>
          </a:r>
          <a:endParaRPr lang="en-US" sz="2400" kern="1200" dirty="0"/>
        </a:p>
      </dsp:txBody>
      <dsp:txXfrm>
        <a:off x="26776" y="2986255"/>
        <a:ext cx="4120938" cy="494956"/>
      </dsp:txXfrm>
    </dsp:sp>
    <dsp:sp modelId="{4F1BE85C-C03C-4088-B7D6-725CCA52B0AD}">
      <dsp:nvSpPr>
        <dsp:cNvPr id="0" name=""/>
        <dsp:cNvSpPr/>
      </dsp:nvSpPr>
      <dsp:spPr>
        <a:xfrm>
          <a:off x="4175509" y="3562838"/>
          <a:ext cx="6255620" cy="765542"/>
        </a:xfrm>
        <a:prstGeom prst="rightArrow">
          <a:avLst>
            <a:gd name="adj1" fmla="val 75000"/>
            <a:gd name="adj2" fmla="val 50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Implementation of VE-ST Form Version Two: Implementation Team</a:t>
          </a:r>
          <a:endParaRPr lang="en-US" sz="1800" kern="1200" dirty="0"/>
        </a:p>
      </dsp:txBody>
      <dsp:txXfrm>
        <a:off x="4175509" y="3658531"/>
        <a:ext cx="5968542" cy="574156"/>
      </dsp:txXfrm>
    </dsp:sp>
    <dsp:sp modelId="{4CF54A51-D541-44DE-BA36-06F404EE51DA}">
      <dsp:nvSpPr>
        <dsp:cNvPr id="0" name=""/>
        <dsp:cNvSpPr/>
      </dsp:nvSpPr>
      <dsp:spPr>
        <a:xfrm>
          <a:off x="5095" y="3671355"/>
          <a:ext cx="4170413" cy="548508"/>
        </a:xfrm>
        <a:prstGeom prst="roundRect">
          <a:avLst/>
        </a:prstGeom>
        <a:solidFill>
          <a:schemeClr val="accent1">
            <a:alpha val="90000"/>
            <a:hueOff val="0"/>
            <a:satOff val="0"/>
            <a:lumOff val="0"/>
            <a:alphaOff val="-34286"/>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August 2015 to May 2016</a:t>
          </a:r>
          <a:endParaRPr lang="en-US" sz="2400" kern="1200" dirty="0"/>
        </a:p>
      </dsp:txBody>
      <dsp:txXfrm>
        <a:off x="31871" y="3698131"/>
        <a:ext cx="4116861" cy="494956"/>
      </dsp:txXfrm>
    </dsp:sp>
    <dsp:sp modelId="{1C750075-6760-48DD-8048-C6A3C662E35A}">
      <dsp:nvSpPr>
        <dsp:cNvPr id="0" name=""/>
        <dsp:cNvSpPr/>
      </dsp:nvSpPr>
      <dsp:spPr>
        <a:xfrm>
          <a:off x="4174490" y="4383231"/>
          <a:ext cx="6261735" cy="548508"/>
        </a:xfrm>
        <a:prstGeom prst="rightArrow">
          <a:avLst>
            <a:gd name="adj1" fmla="val 75000"/>
            <a:gd name="adj2" fmla="val 50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Data Analysis</a:t>
          </a:r>
          <a:endParaRPr lang="en-US" sz="1800" kern="1200" dirty="0"/>
        </a:p>
      </dsp:txBody>
      <dsp:txXfrm>
        <a:off x="4174490" y="4451795"/>
        <a:ext cx="6056045" cy="411381"/>
      </dsp:txXfrm>
    </dsp:sp>
    <dsp:sp modelId="{9F16E917-A221-408D-81FF-E8489831DFE4}">
      <dsp:nvSpPr>
        <dsp:cNvPr id="0" name=""/>
        <dsp:cNvSpPr/>
      </dsp:nvSpPr>
      <dsp:spPr>
        <a:xfrm>
          <a:off x="0" y="4383231"/>
          <a:ext cx="4174490" cy="548508"/>
        </a:xfrm>
        <a:prstGeom prst="roundRect">
          <a:avLst/>
        </a:prstGeom>
        <a:solidFill>
          <a:schemeClr val="accent1">
            <a:alpha val="90000"/>
            <a:hueOff val="0"/>
            <a:satOff val="0"/>
            <a:lumOff val="0"/>
            <a:alpha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January 2016</a:t>
          </a:r>
          <a:endParaRPr lang="en-US" sz="2400" kern="1200" dirty="0"/>
        </a:p>
      </dsp:txBody>
      <dsp:txXfrm>
        <a:off x="26776" y="4410007"/>
        <a:ext cx="4120938" cy="4949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6AC4A7-8336-4EED-9635-2A9792D5759C}">
      <dsp:nvSpPr>
        <dsp:cNvPr id="0" name=""/>
        <dsp:cNvSpPr/>
      </dsp:nvSpPr>
      <dsp:spPr>
        <a:xfrm>
          <a:off x="4175509" y="0"/>
          <a:ext cx="6255620" cy="734846"/>
        </a:xfrm>
        <a:prstGeom prst="rightArrow">
          <a:avLst>
            <a:gd name="adj1" fmla="val 75000"/>
            <a:gd name="adj2" fmla="val 50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Second review by content experts</a:t>
          </a:r>
          <a:endParaRPr lang="en-US" sz="1800" kern="1200" dirty="0"/>
        </a:p>
        <a:p>
          <a:pPr marL="171450" lvl="1" indent="-171450" algn="l" defTabSz="800100">
            <a:lnSpc>
              <a:spcPct val="90000"/>
            </a:lnSpc>
            <a:spcBef>
              <a:spcPct val="0"/>
            </a:spcBef>
            <a:spcAft>
              <a:spcPct val="15000"/>
            </a:spcAft>
            <a:buChar char="••"/>
          </a:pPr>
          <a:r>
            <a:rPr lang="en-US" sz="1800" kern="1200" dirty="0" smtClean="0"/>
            <a:t>Request for IRR demographics</a:t>
          </a:r>
          <a:endParaRPr lang="en-US" sz="1800" kern="1200" dirty="0"/>
        </a:p>
      </dsp:txBody>
      <dsp:txXfrm>
        <a:off x="4175509" y="91856"/>
        <a:ext cx="5980053" cy="551134"/>
      </dsp:txXfrm>
    </dsp:sp>
    <dsp:sp modelId="{D990C690-2EDF-4CE3-85B4-63DA762138FF}">
      <dsp:nvSpPr>
        <dsp:cNvPr id="0" name=""/>
        <dsp:cNvSpPr/>
      </dsp:nvSpPr>
      <dsp:spPr>
        <a:xfrm>
          <a:off x="28" y="133248"/>
          <a:ext cx="4170413" cy="511165"/>
        </a:xfrm>
        <a:prstGeom prst="roundRect">
          <a:avLst/>
        </a:prstGeom>
        <a:solidFill>
          <a:schemeClr val="accen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November 2015</a:t>
          </a:r>
          <a:endParaRPr lang="en-US" sz="2400" kern="1200" dirty="0"/>
        </a:p>
      </dsp:txBody>
      <dsp:txXfrm>
        <a:off x="24981" y="158201"/>
        <a:ext cx="4120507" cy="461259"/>
      </dsp:txXfrm>
    </dsp:sp>
    <dsp:sp modelId="{206BF020-7F6E-42BF-B4E6-DBF525C6B40A}">
      <dsp:nvSpPr>
        <dsp:cNvPr id="0" name=""/>
        <dsp:cNvSpPr/>
      </dsp:nvSpPr>
      <dsp:spPr>
        <a:xfrm>
          <a:off x="4174490" y="716056"/>
          <a:ext cx="6261735" cy="511165"/>
        </a:xfrm>
        <a:prstGeom prst="rightArrow">
          <a:avLst>
            <a:gd name="adj1" fmla="val 75000"/>
            <a:gd name="adj2" fmla="val 50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Release of training version 3.0</a:t>
          </a:r>
          <a:endParaRPr lang="en-US" sz="1800" kern="1200" dirty="0"/>
        </a:p>
      </dsp:txBody>
      <dsp:txXfrm>
        <a:off x="4174490" y="779952"/>
        <a:ext cx="6070048" cy="383373"/>
      </dsp:txXfrm>
    </dsp:sp>
    <dsp:sp modelId="{A5F4187B-F8FC-4B09-A1D5-049B8589FC56}">
      <dsp:nvSpPr>
        <dsp:cNvPr id="0" name=""/>
        <dsp:cNvSpPr/>
      </dsp:nvSpPr>
      <dsp:spPr>
        <a:xfrm>
          <a:off x="0" y="716056"/>
          <a:ext cx="4174490" cy="511165"/>
        </a:xfrm>
        <a:prstGeom prst="roundRect">
          <a:avLst/>
        </a:prstGeom>
        <a:solidFill>
          <a:schemeClr val="accent1">
            <a:alpha val="90000"/>
            <a:hueOff val="0"/>
            <a:satOff val="0"/>
            <a:lumOff val="0"/>
            <a:alphaOff val="-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Early December 2015</a:t>
          </a:r>
          <a:endParaRPr lang="en-US" sz="2400" kern="1200" dirty="0"/>
        </a:p>
      </dsp:txBody>
      <dsp:txXfrm>
        <a:off x="24953" y="741009"/>
        <a:ext cx="4124584" cy="461259"/>
      </dsp:txXfrm>
    </dsp:sp>
    <dsp:sp modelId="{0EF1672A-08FB-4DAB-B8FA-375BC031B888}">
      <dsp:nvSpPr>
        <dsp:cNvPr id="0" name=""/>
        <dsp:cNvSpPr/>
      </dsp:nvSpPr>
      <dsp:spPr>
        <a:xfrm>
          <a:off x="4174490" y="1313118"/>
          <a:ext cx="6261735" cy="511165"/>
        </a:xfrm>
        <a:prstGeom prst="rightArrow">
          <a:avLst>
            <a:gd name="adj1" fmla="val 75000"/>
            <a:gd name="adj2" fmla="val 50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Selection of IRR IHEs</a:t>
          </a:r>
          <a:endParaRPr lang="en-US" sz="1800" kern="1200" dirty="0"/>
        </a:p>
      </dsp:txBody>
      <dsp:txXfrm>
        <a:off x="4174490" y="1377014"/>
        <a:ext cx="6070048" cy="383373"/>
      </dsp:txXfrm>
    </dsp:sp>
    <dsp:sp modelId="{5EA34B7C-9DE5-4488-9933-38070B45029D}">
      <dsp:nvSpPr>
        <dsp:cNvPr id="0" name=""/>
        <dsp:cNvSpPr/>
      </dsp:nvSpPr>
      <dsp:spPr>
        <a:xfrm>
          <a:off x="0" y="1313118"/>
          <a:ext cx="4174490" cy="511165"/>
        </a:xfrm>
        <a:prstGeom prst="roundRect">
          <a:avLst/>
        </a:prstGeom>
        <a:solidFill>
          <a:schemeClr val="accent1">
            <a:alpha val="90000"/>
            <a:hueOff val="0"/>
            <a:satOff val="0"/>
            <a:lumOff val="0"/>
            <a:alphaOff val="-1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Late December 2015</a:t>
          </a:r>
          <a:endParaRPr lang="en-US" sz="2400" kern="1200" dirty="0"/>
        </a:p>
      </dsp:txBody>
      <dsp:txXfrm>
        <a:off x="24953" y="1338071"/>
        <a:ext cx="4124584" cy="461259"/>
      </dsp:txXfrm>
    </dsp:sp>
    <dsp:sp modelId="{2BF7B767-07EA-487D-971D-27D98CED79E8}">
      <dsp:nvSpPr>
        <dsp:cNvPr id="0" name=""/>
        <dsp:cNvSpPr/>
      </dsp:nvSpPr>
      <dsp:spPr>
        <a:xfrm>
          <a:off x="4174490" y="1911494"/>
          <a:ext cx="6261735" cy="511165"/>
        </a:xfrm>
        <a:prstGeom prst="rightArrow">
          <a:avLst>
            <a:gd name="adj1" fmla="val 75000"/>
            <a:gd name="adj2" fmla="val 50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Fall data due to Ohio State for analysis</a:t>
          </a:r>
          <a:endParaRPr lang="en-US" sz="1800" kern="1200" dirty="0"/>
        </a:p>
      </dsp:txBody>
      <dsp:txXfrm>
        <a:off x="4174490" y="1975390"/>
        <a:ext cx="6070048" cy="383373"/>
      </dsp:txXfrm>
    </dsp:sp>
    <dsp:sp modelId="{89F56089-2EA2-4D8E-8573-BD3D41CE32D6}">
      <dsp:nvSpPr>
        <dsp:cNvPr id="0" name=""/>
        <dsp:cNvSpPr/>
      </dsp:nvSpPr>
      <dsp:spPr>
        <a:xfrm>
          <a:off x="0" y="1909992"/>
          <a:ext cx="4174490" cy="511165"/>
        </a:xfrm>
        <a:prstGeom prst="roundRect">
          <a:avLst/>
        </a:prstGeom>
        <a:solidFill>
          <a:schemeClr val="accent1">
            <a:alpha val="90000"/>
            <a:hueOff val="0"/>
            <a:satOff val="0"/>
            <a:lumOff val="0"/>
            <a:alphaOff val="-1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January 4, 2016</a:t>
          </a:r>
          <a:endParaRPr lang="en-US" sz="2400" kern="1200" dirty="0"/>
        </a:p>
      </dsp:txBody>
      <dsp:txXfrm>
        <a:off x="24953" y="1934945"/>
        <a:ext cx="4124584" cy="461259"/>
      </dsp:txXfrm>
    </dsp:sp>
    <dsp:sp modelId="{3216D4F3-7DB8-4BB6-9A44-438A46929670}">
      <dsp:nvSpPr>
        <dsp:cNvPr id="0" name=""/>
        <dsp:cNvSpPr/>
      </dsp:nvSpPr>
      <dsp:spPr>
        <a:xfrm>
          <a:off x="4174490" y="2526631"/>
          <a:ext cx="6261735" cy="511165"/>
        </a:xfrm>
        <a:prstGeom prst="rightArrow">
          <a:avLst>
            <a:gd name="adj1" fmla="val 75000"/>
            <a:gd name="adj2" fmla="val 50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Training webinar for IRR IHEs</a:t>
          </a:r>
          <a:endParaRPr lang="en-US" sz="1800" kern="1200" dirty="0"/>
        </a:p>
      </dsp:txBody>
      <dsp:txXfrm>
        <a:off x="4174490" y="2590527"/>
        <a:ext cx="6070048" cy="383373"/>
      </dsp:txXfrm>
    </dsp:sp>
    <dsp:sp modelId="{F36EF0D7-8E34-4A21-B4FE-1D7C1F89B513}">
      <dsp:nvSpPr>
        <dsp:cNvPr id="0" name=""/>
        <dsp:cNvSpPr/>
      </dsp:nvSpPr>
      <dsp:spPr>
        <a:xfrm>
          <a:off x="0" y="2516188"/>
          <a:ext cx="4174490" cy="511165"/>
        </a:xfrm>
        <a:prstGeom prst="roundRect">
          <a:avLst/>
        </a:prstGeom>
        <a:solidFill>
          <a:schemeClr val="accent1">
            <a:alpha val="90000"/>
            <a:hueOff val="0"/>
            <a:satOff val="0"/>
            <a:lumOff val="0"/>
            <a:alphaOff val="-2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Early January </a:t>
          </a:r>
          <a:endParaRPr lang="en-US" sz="2400" kern="1200" dirty="0"/>
        </a:p>
      </dsp:txBody>
      <dsp:txXfrm>
        <a:off x="24953" y="2541141"/>
        <a:ext cx="4124584" cy="461259"/>
      </dsp:txXfrm>
    </dsp:sp>
    <dsp:sp modelId="{4F1BE85C-C03C-4088-B7D6-725CCA52B0AD}">
      <dsp:nvSpPr>
        <dsp:cNvPr id="0" name=""/>
        <dsp:cNvSpPr/>
      </dsp:nvSpPr>
      <dsp:spPr>
        <a:xfrm>
          <a:off x="4174490" y="3154849"/>
          <a:ext cx="6261735" cy="511165"/>
        </a:xfrm>
        <a:prstGeom prst="rightArrow">
          <a:avLst>
            <a:gd name="adj1" fmla="val 75000"/>
            <a:gd name="adj2" fmla="val 50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Submit form to CAEP for advanced rubric evaluation</a:t>
          </a:r>
          <a:endParaRPr lang="en-US" sz="1800" kern="1200" dirty="0"/>
        </a:p>
      </dsp:txBody>
      <dsp:txXfrm>
        <a:off x="4174490" y="3218745"/>
        <a:ext cx="6070048" cy="383373"/>
      </dsp:txXfrm>
    </dsp:sp>
    <dsp:sp modelId="{4CF54A51-D541-44DE-BA36-06F404EE51DA}">
      <dsp:nvSpPr>
        <dsp:cNvPr id="0" name=""/>
        <dsp:cNvSpPr/>
      </dsp:nvSpPr>
      <dsp:spPr>
        <a:xfrm>
          <a:off x="0" y="3107331"/>
          <a:ext cx="4174490" cy="511165"/>
        </a:xfrm>
        <a:prstGeom prst="roundRect">
          <a:avLst/>
        </a:prstGeom>
        <a:solidFill>
          <a:schemeClr val="accent1">
            <a:alpha val="90000"/>
            <a:hueOff val="0"/>
            <a:satOff val="0"/>
            <a:lumOff val="0"/>
            <a:alphaOff val="-2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Winter 2016</a:t>
          </a:r>
          <a:endParaRPr lang="en-US" sz="2400" kern="1200" dirty="0"/>
        </a:p>
      </dsp:txBody>
      <dsp:txXfrm>
        <a:off x="24953" y="3132284"/>
        <a:ext cx="4124584" cy="461259"/>
      </dsp:txXfrm>
    </dsp:sp>
    <dsp:sp modelId="{CA19BF74-C08B-48FD-8F3F-CA3D2EAAB2D6}">
      <dsp:nvSpPr>
        <dsp:cNvPr id="0" name=""/>
        <dsp:cNvSpPr/>
      </dsp:nvSpPr>
      <dsp:spPr>
        <a:xfrm>
          <a:off x="4174490" y="3708237"/>
          <a:ext cx="6261735" cy="511165"/>
        </a:xfrm>
        <a:prstGeom prst="rightArrow">
          <a:avLst>
            <a:gd name="adj1" fmla="val 75000"/>
            <a:gd name="adj2" fmla="val 50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Updated data collection form and webinar</a:t>
          </a:r>
          <a:endParaRPr lang="en-US" sz="1800" kern="1200" dirty="0"/>
        </a:p>
      </dsp:txBody>
      <dsp:txXfrm>
        <a:off x="4174490" y="3772133"/>
        <a:ext cx="6070048" cy="383373"/>
      </dsp:txXfrm>
    </dsp:sp>
    <dsp:sp modelId="{715D3B61-9455-43B3-B5DE-3A61582A8D41}">
      <dsp:nvSpPr>
        <dsp:cNvPr id="0" name=""/>
        <dsp:cNvSpPr/>
      </dsp:nvSpPr>
      <dsp:spPr>
        <a:xfrm>
          <a:off x="0" y="3696189"/>
          <a:ext cx="4174490" cy="511165"/>
        </a:xfrm>
        <a:prstGeom prst="roundRect">
          <a:avLst/>
        </a:prstGeom>
        <a:solidFill>
          <a:schemeClr val="accent1">
            <a:alpha val="90000"/>
            <a:hueOff val="0"/>
            <a:satOff val="0"/>
            <a:lumOff val="0"/>
            <a:alphaOff val="-3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February 2016</a:t>
          </a:r>
          <a:endParaRPr lang="en-US" sz="2400" kern="1200" dirty="0"/>
        </a:p>
      </dsp:txBody>
      <dsp:txXfrm>
        <a:off x="24953" y="3721142"/>
        <a:ext cx="4124584" cy="461259"/>
      </dsp:txXfrm>
    </dsp:sp>
    <dsp:sp modelId="{1C750075-6760-48DD-8048-C6A3C662E35A}">
      <dsp:nvSpPr>
        <dsp:cNvPr id="0" name=""/>
        <dsp:cNvSpPr/>
      </dsp:nvSpPr>
      <dsp:spPr>
        <a:xfrm>
          <a:off x="4180597" y="4231288"/>
          <a:ext cx="6255620" cy="714400"/>
        </a:xfrm>
        <a:prstGeom prst="rightArrow">
          <a:avLst>
            <a:gd name="adj1" fmla="val 75000"/>
            <a:gd name="adj2" fmla="val 50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Spring data due to Ohio State for analysis</a:t>
          </a:r>
          <a:endParaRPr lang="en-US" sz="1200" kern="1200" dirty="0"/>
        </a:p>
        <a:p>
          <a:pPr marL="171450" lvl="1" indent="-171450" algn="l" defTabSz="800100">
            <a:lnSpc>
              <a:spcPct val="90000"/>
            </a:lnSpc>
            <a:spcBef>
              <a:spcPct val="0"/>
            </a:spcBef>
            <a:spcAft>
              <a:spcPct val="15000"/>
            </a:spcAft>
            <a:buChar char="••"/>
          </a:pPr>
          <a:r>
            <a:rPr lang="en-US" sz="1800" kern="1200" dirty="0" smtClean="0"/>
            <a:t>IRR funds dispensed to IRR supervisors after data submission</a:t>
          </a:r>
          <a:endParaRPr lang="en-US" sz="1800" kern="1200" dirty="0"/>
        </a:p>
      </dsp:txBody>
      <dsp:txXfrm>
        <a:off x="4180597" y="4320588"/>
        <a:ext cx="5987720" cy="535800"/>
      </dsp:txXfrm>
    </dsp:sp>
    <dsp:sp modelId="{9F16E917-A221-408D-81FF-E8489831DFE4}">
      <dsp:nvSpPr>
        <dsp:cNvPr id="0" name=""/>
        <dsp:cNvSpPr/>
      </dsp:nvSpPr>
      <dsp:spPr>
        <a:xfrm>
          <a:off x="28" y="4309299"/>
          <a:ext cx="4170413" cy="511165"/>
        </a:xfrm>
        <a:prstGeom prst="roundRect">
          <a:avLst/>
        </a:prstGeom>
        <a:solidFill>
          <a:schemeClr val="accent1">
            <a:alpha val="90000"/>
            <a:hueOff val="0"/>
            <a:satOff val="0"/>
            <a:lumOff val="0"/>
            <a:alphaOff val="-3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June 2016</a:t>
          </a:r>
          <a:endParaRPr lang="en-US" sz="2400" kern="1200" dirty="0"/>
        </a:p>
      </dsp:txBody>
      <dsp:txXfrm>
        <a:off x="24981" y="4334252"/>
        <a:ext cx="4120507" cy="461259"/>
      </dsp:txXfrm>
    </dsp:sp>
    <dsp:sp modelId="{21547AAF-8E52-4863-A9F7-79251FE0973D}">
      <dsp:nvSpPr>
        <dsp:cNvPr id="0" name=""/>
        <dsp:cNvSpPr/>
      </dsp:nvSpPr>
      <dsp:spPr>
        <a:xfrm>
          <a:off x="4174490" y="4926141"/>
          <a:ext cx="6261735" cy="511165"/>
        </a:xfrm>
        <a:prstGeom prst="rightArrow">
          <a:avLst>
            <a:gd name="adj1" fmla="val 75000"/>
            <a:gd name="adj2" fmla="val 50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Release of training version 4.0</a:t>
          </a:r>
          <a:endParaRPr lang="en-US" sz="1800" kern="1200" dirty="0"/>
        </a:p>
      </dsp:txBody>
      <dsp:txXfrm>
        <a:off x="4174490" y="4990037"/>
        <a:ext cx="6070048" cy="383373"/>
      </dsp:txXfrm>
    </dsp:sp>
    <dsp:sp modelId="{D3E419E7-0A22-4771-967A-C48F68B42E7A}">
      <dsp:nvSpPr>
        <dsp:cNvPr id="0" name=""/>
        <dsp:cNvSpPr/>
      </dsp:nvSpPr>
      <dsp:spPr>
        <a:xfrm>
          <a:off x="0" y="4926141"/>
          <a:ext cx="4174490" cy="511165"/>
        </a:xfrm>
        <a:prstGeom prst="roundRect">
          <a:avLst/>
        </a:prstGeom>
        <a:solidFill>
          <a:schemeClr val="accent1">
            <a:alpha val="90000"/>
            <a:hueOff val="0"/>
            <a:satOff val="0"/>
            <a:lumOff val="0"/>
            <a:alpha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Summer 2016</a:t>
          </a:r>
          <a:endParaRPr lang="en-US" sz="2400" kern="1200" dirty="0"/>
        </a:p>
      </dsp:txBody>
      <dsp:txXfrm>
        <a:off x="24953" y="4951094"/>
        <a:ext cx="4124584" cy="461259"/>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9B91C0-4497-4021-BBF4-973956C24344}" type="datetimeFigureOut">
              <a:rPr lang="en-US" smtClean="0"/>
              <a:t>10/27/2015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D2C3D-DC94-4888-A007-B84EF29F7FB8}" type="slidenum">
              <a:rPr lang="en-US" smtClean="0"/>
              <a:t>‹#›</a:t>
            </a:fld>
            <a:endParaRPr lang="en-US"/>
          </a:p>
        </p:txBody>
      </p:sp>
    </p:spTree>
    <p:extLst>
      <p:ext uri="{BB962C8B-B14F-4D97-AF65-F5344CB8AC3E}">
        <p14:creationId xmlns:p14="http://schemas.microsoft.com/office/powerpoint/2010/main" val="3165090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ERICA</a:t>
            </a:r>
            <a:endParaRPr lang="en-US" b="0" dirty="0"/>
          </a:p>
        </p:txBody>
      </p:sp>
      <p:sp>
        <p:nvSpPr>
          <p:cNvPr id="4" name="Slide Number Placeholder 3"/>
          <p:cNvSpPr>
            <a:spLocks noGrp="1"/>
          </p:cNvSpPr>
          <p:nvPr>
            <p:ph type="sldNum" sz="quarter" idx="10"/>
          </p:nvPr>
        </p:nvSpPr>
        <p:spPr/>
        <p:txBody>
          <a:bodyPr/>
          <a:lstStyle/>
          <a:p>
            <a:fld id="{D00D2C3D-DC94-4888-A007-B84EF29F7FB8}" type="slidenum">
              <a:rPr lang="en-US" smtClean="0"/>
              <a:t>1</a:t>
            </a:fld>
            <a:endParaRPr lang="en-US"/>
          </a:p>
        </p:txBody>
      </p:sp>
    </p:spTree>
    <p:extLst>
      <p:ext uri="{BB962C8B-B14F-4D97-AF65-F5344CB8AC3E}">
        <p14:creationId xmlns:p14="http://schemas.microsoft.com/office/powerpoint/2010/main" val="2996715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KRISTALL</a:t>
            </a:r>
            <a:endParaRPr lang="en-US" b="1" dirty="0"/>
          </a:p>
        </p:txBody>
      </p:sp>
      <p:sp>
        <p:nvSpPr>
          <p:cNvPr id="4" name="Slide Number Placeholder 3"/>
          <p:cNvSpPr>
            <a:spLocks noGrp="1"/>
          </p:cNvSpPr>
          <p:nvPr>
            <p:ph type="sldNum" sz="quarter" idx="10"/>
          </p:nvPr>
        </p:nvSpPr>
        <p:spPr/>
        <p:txBody>
          <a:bodyPr/>
          <a:lstStyle/>
          <a:p>
            <a:fld id="{D00D2C3D-DC94-4888-A007-B84EF29F7FB8}" type="slidenum">
              <a:rPr lang="en-US" smtClean="0"/>
              <a:t>10</a:t>
            </a:fld>
            <a:endParaRPr lang="en-US"/>
          </a:p>
        </p:txBody>
      </p:sp>
    </p:spTree>
    <p:extLst>
      <p:ext uri="{BB962C8B-B14F-4D97-AF65-F5344CB8AC3E}">
        <p14:creationId xmlns:p14="http://schemas.microsoft.com/office/powerpoint/2010/main" val="3993198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Erica</a:t>
            </a:r>
            <a:r>
              <a:rPr lang="en-US" b="1" dirty="0" smtClean="0"/>
              <a:t>: </a:t>
            </a:r>
            <a:r>
              <a:rPr lang="en-US" dirty="0" smtClean="0"/>
              <a:t>The form has been linked to CAEP, </a:t>
            </a:r>
            <a:r>
              <a:rPr lang="en-US" dirty="0" err="1" smtClean="0"/>
              <a:t>InTASC</a:t>
            </a:r>
            <a:r>
              <a:rPr lang="en-US" dirty="0" smtClean="0"/>
              <a:t> and </a:t>
            </a:r>
            <a:r>
              <a:rPr lang="en-US" dirty="0" err="1" smtClean="0"/>
              <a:t>OSTP</a:t>
            </a:r>
            <a:r>
              <a:rPr lang="en-US" dirty="0" smtClean="0"/>
              <a:t>.</a:t>
            </a:r>
            <a:r>
              <a:rPr lang="en-US" baseline="0" dirty="0" smtClean="0"/>
              <a:t> We have moved away from the term “alignment” because we are not trying to say the form has the breadth and depth of the standard, but does have linkages. </a:t>
            </a:r>
            <a:endParaRPr lang="en-US" dirty="0"/>
          </a:p>
        </p:txBody>
      </p:sp>
      <p:sp>
        <p:nvSpPr>
          <p:cNvPr id="4" name="Slide Number Placeholder 3"/>
          <p:cNvSpPr>
            <a:spLocks noGrp="1"/>
          </p:cNvSpPr>
          <p:nvPr>
            <p:ph type="sldNum" sz="quarter" idx="10"/>
          </p:nvPr>
        </p:nvSpPr>
        <p:spPr/>
        <p:txBody>
          <a:bodyPr/>
          <a:lstStyle/>
          <a:p>
            <a:fld id="{EDFE67FC-4951-4470-944B-8699AB323AC7}" type="slidenum">
              <a:rPr lang="en-US" smtClean="0"/>
              <a:t>11</a:t>
            </a:fld>
            <a:endParaRPr lang="en-US"/>
          </a:p>
        </p:txBody>
      </p:sp>
    </p:spTree>
    <p:extLst>
      <p:ext uri="{BB962C8B-B14F-4D97-AF65-F5344CB8AC3E}">
        <p14:creationId xmlns:p14="http://schemas.microsoft.com/office/powerpoint/2010/main" val="1075096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ERICA</a:t>
            </a:r>
            <a:r>
              <a:rPr lang="en-US" b="1" baseline="0" dirty="0" smtClean="0"/>
              <a:t> – </a:t>
            </a:r>
            <a:r>
              <a:rPr lang="en-US" b="0" baseline="0" dirty="0" smtClean="0"/>
              <a:t>Solicit any partners to speak about the tools they have been using</a:t>
            </a:r>
            <a:endParaRPr lang="en-US" b="1" dirty="0"/>
          </a:p>
        </p:txBody>
      </p:sp>
      <p:sp>
        <p:nvSpPr>
          <p:cNvPr id="4" name="Slide Number Placeholder 3"/>
          <p:cNvSpPr>
            <a:spLocks noGrp="1"/>
          </p:cNvSpPr>
          <p:nvPr>
            <p:ph type="sldNum" sz="quarter" idx="10"/>
          </p:nvPr>
        </p:nvSpPr>
        <p:spPr/>
        <p:txBody>
          <a:bodyPr/>
          <a:lstStyle/>
          <a:p>
            <a:fld id="{D00D2C3D-DC94-4888-A007-B84EF29F7FB8}" type="slidenum">
              <a:rPr lang="en-US" smtClean="0"/>
              <a:t>12</a:t>
            </a:fld>
            <a:endParaRPr lang="en-US"/>
          </a:p>
        </p:txBody>
      </p:sp>
    </p:spTree>
    <p:extLst>
      <p:ext uri="{BB962C8B-B14F-4D97-AF65-F5344CB8AC3E}">
        <p14:creationId xmlns:p14="http://schemas.microsoft.com/office/powerpoint/2010/main" val="1663029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CAROLYN</a:t>
            </a:r>
            <a:endParaRPr lang="en-US" b="0" dirty="0"/>
          </a:p>
        </p:txBody>
      </p:sp>
      <p:sp>
        <p:nvSpPr>
          <p:cNvPr id="4" name="Slide Number Placeholder 3"/>
          <p:cNvSpPr>
            <a:spLocks noGrp="1"/>
          </p:cNvSpPr>
          <p:nvPr>
            <p:ph type="sldNum" sz="quarter" idx="10"/>
          </p:nvPr>
        </p:nvSpPr>
        <p:spPr/>
        <p:txBody>
          <a:bodyPr/>
          <a:lstStyle/>
          <a:p>
            <a:fld id="{D00D2C3D-DC94-4888-A007-B84EF29F7FB8}" type="slidenum">
              <a:rPr lang="en-US" smtClean="0"/>
              <a:t>13</a:t>
            </a:fld>
            <a:endParaRPr lang="en-US"/>
          </a:p>
        </p:txBody>
      </p:sp>
    </p:spTree>
    <p:extLst>
      <p:ext uri="{BB962C8B-B14F-4D97-AF65-F5344CB8AC3E}">
        <p14:creationId xmlns:p14="http://schemas.microsoft.com/office/powerpoint/2010/main" val="2028405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baseline="0" dirty="0" smtClean="0"/>
              <a:t>ERICA</a:t>
            </a:r>
          </a:p>
          <a:p>
            <a:endParaRPr lang="en-US" i="1" baseline="0" dirty="0" smtClean="0"/>
          </a:p>
          <a:p>
            <a:r>
              <a:rPr lang="en-US" i="0" dirty="0" smtClean="0"/>
              <a:t>Source: https://openclipart.org/detail/213531/icon-faq</a:t>
            </a:r>
            <a:endParaRPr lang="en-US" i="0" dirty="0"/>
          </a:p>
        </p:txBody>
      </p:sp>
      <p:sp>
        <p:nvSpPr>
          <p:cNvPr id="4" name="Slide Number Placeholder 3"/>
          <p:cNvSpPr>
            <a:spLocks noGrp="1"/>
          </p:cNvSpPr>
          <p:nvPr>
            <p:ph type="sldNum" sz="quarter" idx="10"/>
          </p:nvPr>
        </p:nvSpPr>
        <p:spPr/>
        <p:txBody>
          <a:bodyPr/>
          <a:lstStyle/>
          <a:p>
            <a:fld id="{D00D2C3D-DC94-4888-A007-B84EF29F7FB8}" type="slidenum">
              <a:rPr lang="en-US" smtClean="0"/>
              <a:t>14</a:t>
            </a:fld>
            <a:endParaRPr lang="en-US"/>
          </a:p>
        </p:txBody>
      </p:sp>
    </p:spTree>
    <p:extLst>
      <p:ext uri="{BB962C8B-B14F-4D97-AF65-F5344CB8AC3E}">
        <p14:creationId xmlns:p14="http://schemas.microsoft.com/office/powerpoint/2010/main" val="1990305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ERICA</a:t>
            </a:r>
            <a:endParaRPr lang="en-US" b="0" dirty="0"/>
          </a:p>
        </p:txBody>
      </p:sp>
      <p:sp>
        <p:nvSpPr>
          <p:cNvPr id="4" name="Slide Number Placeholder 3"/>
          <p:cNvSpPr>
            <a:spLocks noGrp="1"/>
          </p:cNvSpPr>
          <p:nvPr>
            <p:ph type="sldNum" sz="quarter" idx="10"/>
          </p:nvPr>
        </p:nvSpPr>
        <p:spPr/>
        <p:txBody>
          <a:bodyPr/>
          <a:lstStyle/>
          <a:p>
            <a:fld id="{D00D2C3D-DC94-4888-A007-B84EF29F7FB8}" type="slidenum">
              <a:rPr lang="en-US" smtClean="0"/>
              <a:t>15</a:t>
            </a:fld>
            <a:endParaRPr lang="en-US"/>
          </a:p>
        </p:txBody>
      </p:sp>
    </p:spTree>
    <p:extLst>
      <p:ext uri="{BB962C8B-B14F-4D97-AF65-F5344CB8AC3E}">
        <p14:creationId xmlns:p14="http://schemas.microsoft.com/office/powerpoint/2010/main" val="3175178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CAROLYN</a:t>
            </a:r>
            <a:r>
              <a:rPr lang="en-US" b="1" baseline="0" dirty="0" smtClean="0"/>
              <a:t> </a:t>
            </a:r>
            <a:endParaRPr lang="en-US" b="1" dirty="0"/>
          </a:p>
        </p:txBody>
      </p:sp>
      <p:sp>
        <p:nvSpPr>
          <p:cNvPr id="4" name="Slide Number Placeholder 3"/>
          <p:cNvSpPr>
            <a:spLocks noGrp="1"/>
          </p:cNvSpPr>
          <p:nvPr>
            <p:ph type="sldNum" sz="quarter" idx="10"/>
          </p:nvPr>
        </p:nvSpPr>
        <p:spPr/>
        <p:txBody>
          <a:bodyPr/>
          <a:lstStyle/>
          <a:p>
            <a:fld id="{D00D2C3D-DC94-4888-A007-B84EF29F7FB8}" type="slidenum">
              <a:rPr lang="en-US" smtClean="0"/>
              <a:t>16</a:t>
            </a:fld>
            <a:endParaRPr lang="en-US"/>
          </a:p>
        </p:txBody>
      </p:sp>
    </p:spTree>
    <p:extLst>
      <p:ext uri="{BB962C8B-B14F-4D97-AF65-F5344CB8AC3E}">
        <p14:creationId xmlns:p14="http://schemas.microsoft.com/office/powerpoint/2010/main" val="2870627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ERICA</a:t>
            </a:r>
            <a:endParaRPr lang="en-US" b="0" dirty="0"/>
          </a:p>
        </p:txBody>
      </p:sp>
      <p:sp>
        <p:nvSpPr>
          <p:cNvPr id="4" name="Slide Number Placeholder 3"/>
          <p:cNvSpPr>
            <a:spLocks noGrp="1"/>
          </p:cNvSpPr>
          <p:nvPr>
            <p:ph type="sldNum" sz="quarter" idx="10"/>
          </p:nvPr>
        </p:nvSpPr>
        <p:spPr/>
        <p:txBody>
          <a:bodyPr/>
          <a:lstStyle/>
          <a:p>
            <a:fld id="{EDFE67FC-4951-4470-944B-8699AB323AC7}" type="slidenum">
              <a:rPr lang="en-US" smtClean="0"/>
              <a:t>17</a:t>
            </a:fld>
            <a:endParaRPr lang="en-US"/>
          </a:p>
        </p:txBody>
      </p:sp>
    </p:spTree>
    <p:extLst>
      <p:ext uri="{BB962C8B-B14F-4D97-AF65-F5344CB8AC3E}">
        <p14:creationId xmlns:p14="http://schemas.microsoft.com/office/powerpoint/2010/main" val="4260454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ERICA</a:t>
            </a:r>
            <a:endParaRPr lang="en-US" b="0" dirty="0"/>
          </a:p>
        </p:txBody>
      </p:sp>
      <p:sp>
        <p:nvSpPr>
          <p:cNvPr id="4" name="Slide Number Placeholder 3"/>
          <p:cNvSpPr>
            <a:spLocks noGrp="1"/>
          </p:cNvSpPr>
          <p:nvPr>
            <p:ph type="sldNum" sz="quarter" idx="10"/>
          </p:nvPr>
        </p:nvSpPr>
        <p:spPr/>
        <p:txBody>
          <a:bodyPr/>
          <a:lstStyle/>
          <a:p>
            <a:fld id="{D00D2C3D-DC94-4888-A007-B84EF29F7FB8}" type="slidenum">
              <a:rPr lang="en-US" smtClean="0"/>
              <a:t>18</a:t>
            </a:fld>
            <a:endParaRPr lang="en-US"/>
          </a:p>
        </p:txBody>
      </p:sp>
    </p:spTree>
    <p:extLst>
      <p:ext uri="{BB962C8B-B14F-4D97-AF65-F5344CB8AC3E}">
        <p14:creationId xmlns:p14="http://schemas.microsoft.com/office/powerpoint/2010/main" val="1377462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ERICA</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All Terrain Vehicle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Sources: http://media.dma.mil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http://www.mykemptvillenow.com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https://www.expedia.com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D00D2C3D-DC94-4888-A007-B84EF29F7FB8}" type="slidenum">
              <a:rPr lang="en-US" smtClean="0"/>
              <a:t>2</a:t>
            </a:fld>
            <a:endParaRPr lang="en-US"/>
          </a:p>
        </p:txBody>
      </p:sp>
    </p:spTree>
    <p:extLst>
      <p:ext uri="{BB962C8B-B14F-4D97-AF65-F5344CB8AC3E}">
        <p14:creationId xmlns:p14="http://schemas.microsoft.com/office/powerpoint/2010/main" val="1146816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baseline="0" dirty="0" smtClean="0"/>
              <a:t>Inviting people to join our adventure…</a:t>
            </a:r>
            <a:endParaRPr lang="en-US" b="0" i="1" dirty="0"/>
          </a:p>
        </p:txBody>
      </p:sp>
      <p:sp>
        <p:nvSpPr>
          <p:cNvPr id="4" name="Slide Number Placeholder 3"/>
          <p:cNvSpPr>
            <a:spLocks noGrp="1"/>
          </p:cNvSpPr>
          <p:nvPr>
            <p:ph type="sldNum" sz="quarter" idx="10"/>
          </p:nvPr>
        </p:nvSpPr>
        <p:spPr/>
        <p:txBody>
          <a:bodyPr/>
          <a:lstStyle/>
          <a:p>
            <a:fld id="{D00D2C3D-DC94-4888-A007-B84EF29F7FB8}" type="slidenum">
              <a:rPr lang="en-US" smtClean="0"/>
              <a:t>3</a:t>
            </a:fld>
            <a:endParaRPr lang="en-US"/>
          </a:p>
        </p:txBody>
      </p:sp>
    </p:spTree>
    <p:extLst>
      <p:ext uri="{BB962C8B-B14F-4D97-AF65-F5344CB8AC3E}">
        <p14:creationId xmlns:p14="http://schemas.microsoft.com/office/powerpoint/2010/main" val="294133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ERICA</a:t>
            </a:r>
            <a:endParaRPr lang="en-US" b="0" dirty="0"/>
          </a:p>
        </p:txBody>
      </p:sp>
      <p:sp>
        <p:nvSpPr>
          <p:cNvPr id="4" name="Slide Number Placeholder 3"/>
          <p:cNvSpPr>
            <a:spLocks noGrp="1"/>
          </p:cNvSpPr>
          <p:nvPr>
            <p:ph type="sldNum" sz="quarter" idx="10"/>
          </p:nvPr>
        </p:nvSpPr>
        <p:spPr/>
        <p:txBody>
          <a:bodyPr/>
          <a:lstStyle/>
          <a:p>
            <a:fld id="{D00D2C3D-DC94-4888-A007-B84EF29F7FB8}" type="slidenum">
              <a:rPr lang="en-US" smtClean="0"/>
              <a:t>4</a:t>
            </a:fld>
            <a:endParaRPr lang="en-US"/>
          </a:p>
        </p:txBody>
      </p:sp>
    </p:spTree>
    <p:extLst>
      <p:ext uri="{BB962C8B-B14F-4D97-AF65-F5344CB8AC3E}">
        <p14:creationId xmlns:p14="http://schemas.microsoft.com/office/powerpoint/2010/main" val="3511709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ERICA</a:t>
            </a:r>
            <a:endParaRPr lang="en-US" b="0" dirty="0"/>
          </a:p>
        </p:txBody>
      </p:sp>
      <p:sp>
        <p:nvSpPr>
          <p:cNvPr id="4" name="Slide Number Placeholder 3"/>
          <p:cNvSpPr>
            <a:spLocks noGrp="1"/>
          </p:cNvSpPr>
          <p:nvPr>
            <p:ph type="sldNum" sz="quarter" idx="10"/>
          </p:nvPr>
        </p:nvSpPr>
        <p:spPr/>
        <p:txBody>
          <a:bodyPr/>
          <a:lstStyle/>
          <a:p>
            <a:fld id="{D00D2C3D-DC94-4888-A007-B84EF29F7FB8}" type="slidenum">
              <a:rPr lang="en-US" smtClean="0"/>
              <a:t>5</a:t>
            </a:fld>
            <a:endParaRPr lang="en-US"/>
          </a:p>
        </p:txBody>
      </p:sp>
    </p:spTree>
    <p:extLst>
      <p:ext uri="{BB962C8B-B14F-4D97-AF65-F5344CB8AC3E}">
        <p14:creationId xmlns:p14="http://schemas.microsoft.com/office/powerpoint/2010/main" val="1902395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ERICA</a:t>
            </a:r>
            <a:endParaRPr lang="en-US" b="0" dirty="0"/>
          </a:p>
        </p:txBody>
      </p:sp>
      <p:sp>
        <p:nvSpPr>
          <p:cNvPr id="4" name="Slide Number Placeholder 3"/>
          <p:cNvSpPr>
            <a:spLocks noGrp="1"/>
          </p:cNvSpPr>
          <p:nvPr>
            <p:ph type="sldNum" sz="quarter" idx="10"/>
          </p:nvPr>
        </p:nvSpPr>
        <p:spPr/>
        <p:txBody>
          <a:bodyPr/>
          <a:lstStyle/>
          <a:p>
            <a:fld id="{D00D2C3D-DC94-4888-A007-B84EF29F7FB8}" type="slidenum">
              <a:rPr lang="en-US" smtClean="0"/>
              <a:t>6</a:t>
            </a:fld>
            <a:endParaRPr lang="en-US"/>
          </a:p>
        </p:txBody>
      </p:sp>
    </p:spTree>
    <p:extLst>
      <p:ext uri="{BB962C8B-B14F-4D97-AF65-F5344CB8AC3E}">
        <p14:creationId xmlns:p14="http://schemas.microsoft.com/office/powerpoint/2010/main" val="1372602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CAROLYN</a:t>
            </a:r>
            <a:endParaRPr lang="en-US" b="0" dirty="0"/>
          </a:p>
        </p:txBody>
      </p:sp>
      <p:sp>
        <p:nvSpPr>
          <p:cNvPr id="4" name="Slide Number Placeholder 3"/>
          <p:cNvSpPr>
            <a:spLocks noGrp="1"/>
          </p:cNvSpPr>
          <p:nvPr>
            <p:ph type="sldNum" sz="quarter" idx="10"/>
          </p:nvPr>
        </p:nvSpPr>
        <p:spPr/>
        <p:txBody>
          <a:bodyPr/>
          <a:lstStyle/>
          <a:p>
            <a:fld id="{EDFE67FC-4951-4470-944B-8699AB323AC7}" type="slidenum">
              <a:rPr lang="en-US" smtClean="0"/>
              <a:t>7</a:t>
            </a:fld>
            <a:endParaRPr lang="en-US"/>
          </a:p>
        </p:txBody>
      </p:sp>
    </p:spTree>
    <p:extLst>
      <p:ext uri="{BB962C8B-B14F-4D97-AF65-F5344CB8AC3E}">
        <p14:creationId xmlns:p14="http://schemas.microsoft.com/office/powerpoint/2010/main" val="3101927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CAROLYN</a:t>
            </a:r>
            <a:endParaRPr lang="en-US" b="0" dirty="0"/>
          </a:p>
        </p:txBody>
      </p:sp>
      <p:sp>
        <p:nvSpPr>
          <p:cNvPr id="4" name="Slide Number Placeholder 3"/>
          <p:cNvSpPr>
            <a:spLocks noGrp="1"/>
          </p:cNvSpPr>
          <p:nvPr>
            <p:ph type="sldNum" sz="quarter" idx="10"/>
          </p:nvPr>
        </p:nvSpPr>
        <p:spPr/>
        <p:txBody>
          <a:bodyPr/>
          <a:lstStyle/>
          <a:p>
            <a:fld id="{EDFE67FC-4951-4470-944B-8699AB323AC7}" type="slidenum">
              <a:rPr lang="en-US" smtClean="0"/>
              <a:t>8</a:t>
            </a:fld>
            <a:endParaRPr lang="en-US"/>
          </a:p>
        </p:txBody>
      </p:sp>
    </p:spTree>
    <p:extLst>
      <p:ext uri="{BB962C8B-B14F-4D97-AF65-F5344CB8AC3E}">
        <p14:creationId xmlns:p14="http://schemas.microsoft.com/office/powerpoint/2010/main" val="86608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KRISTALL</a:t>
            </a:r>
          </a:p>
          <a:p>
            <a:r>
              <a:rPr lang="en-US" b="1" i="1" dirty="0" smtClean="0"/>
              <a:t>(This is what you said before for the webinar)</a:t>
            </a:r>
          </a:p>
          <a:p>
            <a:r>
              <a:rPr lang="en-US" b="0" dirty="0" smtClean="0"/>
              <a:t>The second big</a:t>
            </a:r>
            <a:r>
              <a:rPr lang="en-US" b="0" baseline="0" dirty="0" smtClean="0"/>
              <a:t> component of the project includes inter-rater reliability studies. This is different than the analyses discussed on the previous slide and there are several additional steps for this part of the project. Not all institutions will be participating in this part of the study. The funding we have available to support this part of the study is limited; therefore, we may not be able to include everyone who is interested. We hope to include a variety of institutions and programs so that our data are more representative of the total population. </a:t>
            </a:r>
          </a:p>
          <a:p>
            <a:endParaRPr lang="en-US" b="0" baseline="0" dirty="0" smtClean="0"/>
          </a:p>
          <a:p>
            <a:r>
              <a:rPr lang="en-US" b="0" baseline="0" dirty="0" smtClean="0"/>
              <a:t>The general procedures for this part of the study include the following steps. First, you will identify a group who is willing to participate. This means the student teacher, the assigned supervisor, and the inter-rater supervisor have all agreed to be in the study and have signed the appropriate consents. In addition to these individuals providing consent, you will also need approval from the mentor teacher and the school. A conversation with the mentor teacher explaining the study should occur and you should obtain a letter of support from the building principal. Once you have IRB approval, we will provide the consent documents and templates for the letters of support. </a:t>
            </a:r>
          </a:p>
          <a:p>
            <a:endParaRPr lang="en-US" b="0" baseline="0" dirty="0" smtClean="0"/>
          </a:p>
          <a:p>
            <a:r>
              <a:rPr lang="en-US" b="0" dirty="0" smtClean="0"/>
              <a:t>Once all of the appropriate permissions have been obtained, the University Supervisor</a:t>
            </a:r>
            <a:r>
              <a:rPr lang="en-US" b="0" baseline="0" dirty="0" smtClean="0"/>
              <a:t> (the supervisor who was officially assigned to the student teacher) will follow the procedures that are typical to the institution. For example, if your institution requires the supervisor to observe 6 times, the supervisor will observe 6 times. If your institution requires completion of a narrative feedback form during each visit, the university supervisor will use that form. The only difference is that the university supervisor will complete the VARI-EPP form as a formative (midterm) and summative (final) assessment. It is critical that we have a record of the university supervisor’s independent ratings in addition to the consensus scores. </a:t>
            </a:r>
          </a:p>
          <a:p>
            <a:endParaRPr lang="en-US" b="0" baseline="0" dirty="0" smtClean="0"/>
          </a:p>
          <a:p>
            <a:r>
              <a:rPr lang="en-US" b="0" baseline="0" dirty="0" smtClean="0"/>
              <a:t>The IRR Supervisor, or the inter-rater supervisor, will observe the student teacher a minimum of 3 times. They can complete any forms the program uses as well, but at minimum they are required to complete the VARI-EPP form as a summative evaluation based on their 3 observations. Again, it is critical that we have the independent ratings for the supervisors so that they can be compared. The IRR Supervisor is not required to debrief with the student teacher and mentor teacher, but they can if the program chooses to do this. The IRR Supervisor should not observe at the same time as University supervisor and the two supervisors should not discuss the student teacher’s ratings and progress. The IRR Supervisor will not be part of the three-way conferences for the midterm and final and IRR supervisor will not assign any grades for the student teacher. </a:t>
            </a:r>
          </a:p>
          <a:p>
            <a:endParaRPr lang="en-US" b="0" baseline="0" dirty="0" smtClean="0"/>
          </a:p>
          <a:p>
            <a:r>
              <a:rPr lang="en-US" b="0" baseline="0" dirty="0" smtClean="0"/>
              <a:t>IRR Supervisor receives the $200 incentive for participating in the study. The university-assigned supervisor does not receive an incentive because they are not doing additional work. </a:t>
            </a:r>
          </a:p>
          <a:p>
            <a:endParaRPr lang="en-US" b="0" baseline="0" dirty="0" smtClean="0"/>
          </a:p>
          <a:p>
            <a:r>
              <a:rPr lang="en-US" b="0" baseline="0" dirty="0" smtClean="0"/>
              <a:t>Once you have IRB approval and you have been contacted to participate in the Inter-rater study, we will provide data collection tools for this portion of the study as well. </a:t>
            </a:r>
          </a:p>
          <a:p>
            <a:endParaRPr lang="en-US" b="0" baseline="0" dirty="0" smtClean="0"/>
          </a:p>
          <a:p>
            <a:r>
              <a:rPr lang="en-US" b="0" baseline="0" dirty="0" smtClean="0"/>
              <a:t>Before turning back to Erica to discuss the form, are there any questions about the research?</a:t>
            </a:r>
            <a:endParaRPr lang="en-US" b="0" dirty="0"/>
          </a:p>
        </p:txBody>
      </p:sp>
      <p:sp>
        <p:nvSpPr>
          <p:cNvPr id="4" name="Slide Number Placeholder 3"/>
          <p:cNvSpPr>
            <a:spLocks noGrp="1"/>
          </p:cNvSpPr>
          <p:nvPr>
            <p:ph type="sldNum" sz="quarter" idx="10"/>
          </p:nvPr>
        </p:nvSpPr>
        <p:spPr/>
        <p:txBody>
          <a:bodyPr/>
          <a:lstStyle/>
          <a:p>
            <a:fld id="{EDFE67FC-4951-4470-944B-8699AB323AC7}"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940594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D3153FB-10A9-4173-BDB7-4E8053EA67F1}" type="datetimeFigureOut">
              <a:rPr lang="en-US" smtClean="0">
                <a:solidFill>
                  <a:prstClr val="black">
                    <a:lumMod val="65000"/>
                    <a:lumOff val="35000"/>
                  </a:prstClr>
                </a:solidFill>
              </a:rPr>
              <a:pPr/>
              <a:t>10/27/2015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A4658CE3-9D1F-49C2-911A-82A42CAFBC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2237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3153FB-10A9-4173-BDB7-4E8053EA67F1}" type="datetimeFigureOut">
              <a:rPr lang="en-US" smtClean="0">
                <a:solidFill>
                  <a:prstClr val="black">
                    <a:lumMod val="65000"/>
                    <a:lumOff val="35000"/>
                  </a:prstClr>
                </a:solidFill>
              </a:rPr>
              <a:pPr/>
              <a:t>10/27/2015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A4658CE3-9D1F-49C2-911A-82A42CAFBC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186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3153FB-10A9-4173-BDB7-4E8053EA67F1}" type="datetimeFigureOut">
              <a:rPr lang="en-US" smtClean="0">
                <a:solidFill>
                  <a:prstClr val="black">
                    <a:lumMod val="65000"/>
                    <a:lumOff val="35000"/>
                  </a:prstClr>
                </a:solidFill>
              </a:rPr>
              <a:pPr/>
              <a:t>10/27/2015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A4658CE3-9D1F-49C2-911A-82A42CAFBC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8907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3153FB-10A9-4173-BDB7-4E8053EA67F1}" type="datetimeFigureOut">
              <a:rPr lang="en-US" smtClean="0">
                <a:solidFill>
                  <a:prstClr val="black">
                    <a:lumMod val="65000"/>
                    <a:lumOff val="35000"/>
                  </a:prstClr>
                </a:solidFill>
              </a:rPr>
              <a:pPr/>
              <a:t>10/27/2015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A4658CE3-9D1F-49C2-911A-82A42CAFBC00}" type="slidenum">
              <a:rPr lang="en-US" smtClean="0">
                <a:solidFill>
                  <a:prstClr val="black">
                    <a:tint val="75000"/>
                  </a:prstClr>
                </a:solidFill>
              </a:rPr>
              <a:pPr/>
              <a:t>‹#›</a:t>
            </a:fld>
            <a:endParaRPr lang="en-US">
              <a:solidFill>
                <a:prstClr val="black">
                  <a:tint val="75000"/>
                </a:prstClr>
              </a:solidFill>
            </a:endParaRPr>
          </a:p>
        </p:txBody>
      </p:sp>
      <p:sp>
        <p:nvSpPr>
          <p:cNvPr id="7" name="TextBox 6"/>
          <p:cNvSpPr txBox="1"/>
          <p:nvPr userDrawn="1"/>
        </p:nvSpPr>
        <p:spPr>
          <a:xfrm>
            <a:off x="8874493" y="331051"/>
            <a:ext cx="2906052" cy="338554"/>
          </a:xfrm>
          <a:prstGeom prst="rect">
            <a:avLst/>
          </a:prstGeom>
          <a:noFill/>
        </p:spPr>
        <p:txBody>
          <a:bodyPr wrap="none" rtlCol="0">
            <a:spAutoFit/>
          </a:bodyPr>
          <a:lstStyle/>
          <a:p>
            <a:r>
              <a:rPr lang="en-US" sz="1600" dirty="0" err="1">
                <a:solidFill>
                  <a:prstClr val="white">
                    <a:lumMod val="50000"/>
                  </a:prstClr>
                </a:solidFill>
              </a:rPr>
              <a:t>VARI-EPP</a:t>
            </a:r>
            <a:r>
              <a:rPr lang="en-US" sz="1600" dirty="0">
                <a:solidFill>
                  <a:prstClr val="white">
                    <a:lumMod val="50000"/>
                  </a:prstClr>
                </a:solidFill>
              </a:rPr>
              <a:t> Student Teaching Form</a:t>
            </a:r>
          </a:p>
        </p:txBody>
      </p:sp>
    </p:spTree>
    <p:extLst>
      <p:ext uri="{BB962C8B-B14F-4D97-AF65-F5344CB8AC3E}">
        <p14:creationId xmlns:p14="http://schemas.microsoft.com/office/powerpoint/2010/main" val="2863210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3153FB-10A9-4173-BDB7-4E8053EA67F1}" type="datetimeFigureOut">
              <a:rPr lang="en-US" smtClean="0">
                <a:solidFill>
                  <a:prstClr val="black">
                    <a:lumMod val="65000"/>
                    <a:lumOff val="35000"/>
                  </a:prstClr>
                </a:solidFill>
              </a:rPr>
              <a:pPr/>
              <a:t>10/27/2015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A4658CE3-9D1F-49C2-911A-82A42CAFBC00}" type="slidenum">
              <a:rPr lang="en-US" smtClean="0">
                <a:solidFill>
                  <a:prstClr val="black">
                    <a:tint val="75000"/>
                  </a:prstClr>
                </a:solidFill>
              </a:rPr>
              <a:pPr/>
              <a:t>‹#›</a:t>
            </a:fld>
            <a:endParaRPr lang="en-US">
              <a:solidFill>
                <a:prstClr val="black">
                  <a:tint val="75000"/>
                </a:prstClr>
              </a:solidFill>
            </a:endParaRPr>
          </a:p>
        </p:txBody>
      </p:sp>
      <p:sp>
        <p:nvSpPr>
          <p:cNvPr id="7" name="TextBox 6"/>
          <p:cNvSpPr txBox="1"/>
          <p:nvPr userDrawn="1"/>
        </p:nvSpPr>
        <p:spPr>
          <a:xfrm>
            <a:off x="8874493" y="331051"/>
            <a:ext cx="2906052" cy="338554"/>
          </a:xfrm>
          <a:prstGeom prst="rect">
            <a:avLst/>
          </a:prstGeom>
          <a:noFill/>
        </p:spPr>
        <p:txBody>
          <a:bodyPr wrap="none" rtlCol="0">
            <a:spAutoFit/>
          </a:bodyPr>
          <a:lstStyle/>
          <a:p>
            <a:r>
              <a:rPr lang="en-US" sz="1600" dirty="0" err="1">
                <a:solidFill>
                  <a:prstClr val="white">
                    <a:lumMod val="50000"/>
                  </a:prstClr>
                </a:solidFill>
              </a:rPr>
              <a:t>VARI-EPP</a:t>
            </a:r>
            <a:r>
              <a:rPr lang="en-US" sz="1600" dirty="0">
                <a:solidFill>
                  <a:prstClr val="white">
                    <a:lumMod val="50000"/>
                  </a:prstClr>
                </a:solidFill>
              </a:rPr>
              <a:t> Student Teaching Form</a:t>
            </a:r>
          </a:p>
        </p:txBody>
      </p:sp>
    </p:spTree>
    <p:extLst>
      <p:ext uri="{BB962C8B-B14F-4D97-AF65-F5344CB8AC3E}">
        <p14:creationId xmlns:p14="http://schemas.microsoft.com/office/powerpoint/2010/main" val="1506332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D3153FB-10A9-4173-BDB7-4E8053EA67F1}" type="datetimeFigureOut">
              <a:rPr lang="en-US" smtClean="0">
                <a:solidFill>
                  <a:prstClr val="black">
                    <a:lumMod val="65000"/>
                    <a:lumOff val="35000"/>
                  </a:prstClr>
                </a:solidFill>
              </a:rPr>
              <a:pPr/>
              <a:t>10/27/2015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A4658CE3-9D1F-49C2-911A-82A42CAFBC00}" type="slidenum">
              <a:rPr lang="en-US" smtClean="0">
                <a:solidFill>
                  <a:prstClr val="black">
                    <a:tint val="75000"/>
                  </a:prstClr>
                </a:solidFill>
              </a:rPr>
              <a:pPr/>
              <a:t>‹#›</a:t>
            </a:fld>
            <a:endParaRPr lang="en-US">
              <a:solidFill>
                <a:prstClr val="black">
                  <a:tint val="75000"/>
                </a:prstClr>
              </a:solidFill>
            </a:endParaRPr>
          </a:p>
        </p:txBody>
      </p:sp>
      <p:sp>
        <p:nvSpPr>
          <p:cNvPr id="8" name="TextBox 7"/>
          <p:cNvSpPr txBox="1"/>
          <p:nvPr userDrawn="1"/>
        </p:nvSpPr>
        <p:spPr>
          <a:xfrm>
            <a:off x="8874493" y="331051"/>
            <a:ext cx="2906052" cy="338554"/>
          </a:xfrm>
          <a:prstGeom prst="rect">
            <a:avLst/>
          </a:prstGeom>
          <a:noFill/>
        </p:spPr>
        <p:txBody>
          <a:bodyPr wrap="none" rtlCol="0">
            <a:spAutoFit/>
          </a:bodyPr>
          <a:lstStyle/>
          <a:p>
            <a:r>
              <a:rPr lang="en-US" sz="1600" dirty="0" err="1">
                <a:solidFill>
                  <a:prstClr val="white">
                    <a:lumMod val="50000"/>
                  </a:prstClr>
                </a:solidFill>
              </a:rPr>
              <a:t>VARI-EPP</a:t>
            </a:r>
            <a:r>
              <a:rPr lang="en-US" sz="1600" dirty="0">
                <a:solidFill>
                  <a:prstClr val="white">
                    <a:lumMod val="50000"/>
                  </a:prstClr>
                </a:solidFill>
              </a:rPr>
              <a:t> Student Teaching Form</a:t>
            </a:r>
          </a:p>
        </p:txBody>
      </p:sp>
    </p:spTree>
    <p:extLst>
      <p:ext uri="{BB962C8B-B14F-4D97-AF65-F5344CB8AC3E}">
        <p14:creationId xmlns:p14="http://schemas.microsoft.com/office/powerpoint/2010/main" val="1128489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5127" y="2507550"/>
            <a:ext cx="515620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7550"/>
            <a:ext cx="51816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3153FB-10A9-4173-BDB7-4E8053EA67F1}" type="datetimeFigureOut">
              <a:rPr lang="en-US" smtClean="0">
                <a:solidFill>
                  <a:prstClr val="black">
                    <a:lumMod val="65000"/>
                    <a:lumOff val="35000"/>
                  </a:prstClr>
                </a:solidFill>
              </a:rPr>
              <a:pPr/>
              <a:t>10/27/2015</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A4658CE3-9D1F-49C2-911A-82A42CAFBC0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11" name="TextBox 10"/>
          <p:cNvSpPr txBox="1"/>
          <p:nvPr userDrawn="1"/>
        </p:nvSpPr>
        <p:spPr>
          <a:xfrm>
            <a:off x="8874493" y="331051"/>
            <a:ext cx="2906052" cy="338554"/>
          </a:xfrm>
          <a:prstGeom prst="rect">
            <a:avLst/>
          </a:prstGeom>
          <a:noFill/>
        </p:spPr>
        <p:txBody>
          <a:bodyPr wrap="none" rtlCol="0">
            <a:spAutoFit/>
          </a:bodyPr>
          <a:lstStyle/>
          <a:p>
            <a:r>
              <a:rPr lang="en-US" sz="1600" dirty="0" err="1">
                <a:solidFill>
                  <a:prstClr val="white">
                    <a:lumMod val="50000"/>
                  </a:prstClr>
                </a:solidFill>
              </a:rPr>
              <a:t>VARI-EPP</a:t>
            </a:r>
            <a:r>
              <a:rPr lang="en-US" sz="1600" dirty="0">
                <a:solidFill>
                  <a:prstClr val="white">
                    <a:lumMod val="50000"/>
                  </a:prstClr>
                </a:solidFill>
              </a:rPr>
              <a:t> Student Teaching Form</a:t>
            </a:r>
          </a:p>
        </p:txBody>
      </p:sp>
    </p:spTree>
    <p:extLst>
      <p:ext uri="{BB962C8B-B14F-4D97-AF65-F5344CB8AC3E}">
        <p14:creationId xmlns:p14="http://schemas.microsoft.com/office/powerpoint/2010/main" val="1172598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D3153FB-10A9-4173-BDB7-4E8053EA67F1}" type="datetimeFigureOut">
              <a:rPr lang="en-US" smtClean="0">
                <a:solidFill>
                  <a:prstClr val="black">
                    <a:lumMod val="65000"/>
                    <a:lumOff val="35000"/>
                  </a:prstClr>
                </a:solidFill>
              </a:rPr>
              <a:pPr/>
              <a:t>10/27/2015</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A4658CE3-9D1F-49C2-911A-82A42CAFBC00}" type="slidenum">
              <a:rPr lang="en-US" smtClean="0">
                <a:solidFill>
                  <a:prstClr val="black">
                    <a:tint val="75000"/>
                  </a:prstClr>
                </a:solidFill>
              </a:rPr>
              <a:pPr/>
              <a:t>‹#›</a:t>
            </a:fld>
            <a:endParaRPr lang="en-US">
              <a:solidFill>
                <a:prstClr val="black">
                  <a:tint val="75000"/>
                </a:prstClr>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
        <p:nvSpPr>
          <p:cNvPr id="7" name="TextBox 6"/>
          <p:cNvSpPr txBox="1"/>
          <p:nvPr userDrawn="1"/>
        </p:nvSpPr>
        <p:spPr>
          <a:xfrm>
            <a:off x="8874493" y="331051"/>
            <a:ext cx="2906052" cy="338554"/>
          </a:xfrm>
          <a:prstGeom prst="rect">
            <a:avLst/>
          </a:prstGeom>
          <a:noFill/>
        </p:spPr>
        <p:txBody>
          <a:bodyPr wrap="none" rtlCol="0">
            <a:spAutoFit/>
          </a:bodyPr>
          <a:lstStyle/>
          <a:p>
            <a:r>
              <a:rPr lang="en-US" sz="1600" dirty="0" err="1">
                <a:solidFill>
                  <a:prstClr val="white">
                    <a:lumMod val="50000"/>
                  </a:prstClr>
                </a:solidFill>
              </a:rPr>
              <a:t>VARI-EPP</a:t>
            </a:r>
            <a:r>
              <a:rPr lang="en-US" sz="1600" dirty="0">
                <a:solidFill>
                  <a:prstClr val="white">
                    <a:lumMod val="50000"/>
                  </a:prstClr>
                </a:solidFill>
              </a:rPr>
              <a:t> Student Teaching Form</a:t>
            </a:r>
          </a:p>
        </p:txBody>
      </p:sp>
    </p:spTree>
    <p:extLst>
      <p:ext uri="{BB962C8B-B14F-4D97-AF65-F5344CB8AC3E}">
        <p14:creationId xmlns:p14="http://schemas.microsoft.com/office/powerpoint/2010/main" val="589977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3153FB-10A9-4173-BDB7-4E8053EA67F1}" type="datetimeFigureOut">
              <a:rPr lang="en-US" smtClean="0">
                <a:solidFill>
                  <a:prstClr val="black">
                    <a:lumMod val="65000"/>
                    <a:lumOff val="35000"/>
                  </a:prstClr>
                </a:solidFill>
              </a:rPr>
              <a:pPr/>
              <a:t>10/27/2015</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A4658CE3-9D1F-49C2-911A-82A42CAFBC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861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3153FB-10A9-4173-BDB7-4E8053EA67F1}" type="datetimeFigureOut">
              <a:rPr lang="en-US" smtClean="0">
                <a:solidFill>
                  <a:prstClr val="black">
                    <a:lumMod val="65000"/>
                    <a:lumOff val="35000"/>
                  </a:prstClr>
                </a:solidFill>
              </a:rPr>
              <a:pPr/>
              <a:t>10/27/2015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A4658CE3-9D1F-49C2-911A-82A42CAFBC00}" type="slidenum">
              <a:rPr lang="en-US" smtClean="0">
                <a:solidFill>
                  <a:prstClr val="black">
                    <a:tint val="75000"/>
                  </a:prstClr>
                </a:solidFill>
              </a:rPr>
              <a:pPr/>
              <a:t>‹#›</a:t>
            </a:fld>
            <a:endParaRPr lang="en-US">
              <a:solidFill>
                <a:prstClr val="black">
                  <a:tint val="75000"/>
                </a:prstClr>
              </a:solidFill>
            </a:endParaRPr>
          </a:p>
        </p:txBody>
      </p:sp>
      <p:sp>
        <p:nvSpPr>
          <p:cNvPr id="8" name="TextBox 7"/>
          <p:cNvSpPr txBox="1"/>
          <p:nvPr userDrawn="1"/>
        </p:nvSpPr>
        <p:spPr>
          <a:xfrm>
            <a:off x="8874493" y="331051"/>
            <a:ext cx="2906052" cy="338554"/>
          </a:xfrm>
          <a:prstGeom prst="rect">
            <a:avLst/>
          </a:prstGeom>
          <a:noFill/>
        </p:spPr>
        <p:txBody>
          <a:bodyPr wrap="none" rtlCol="0">
            <a:spAutoFit/>
          </a:bodyPr>
          <a:lstStyle/>
          <a:p>
            <a:r>
              <a:rPr lang="en-US" sz="1600" dirty="0" err="1">
                <a:solidFill>
                  <a:prstClr val="white">
                    <a:lumMod val="50000"/>
                  </a:prstClr>
                </a:solidFill>
              </a:rPr>
              <a:t>VARI-EPP</a:t>
            </a:r>
            <a:r>
              <a:rPr lang="en-US" sz="1600" dirty="0">
                <a:solidFill>
                  <a:prstClr val="white">
                    <a:lumMod val="50000"/>
                  </a:prstClr>
                </a:solidFill>
              </a:rPr>
              <a:t> Student Teaching Form</a:t>
            </a:r>
          </a:p>
        </p:txBody>
      </p:sp>
    </p:spTree>
    <p:extLst>
      <p:ext uri="{BB962C8B-B14F-4D97-AF65-F5344CB8AC3E}">
        <p14:creationId xmlns:p14="http://schemas.microsoft.com/office/powerpoint/2010/main" val="318120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3153FB-10A9-4173-BDB7-4E8053EA67F1}" type="datetimeFigureOut">
              <a:rPr lang="en-US" smtClean="0">
                <a:solidFill>
                  <a:prstClr val="black">
                    <a:lumMod val="65000"/>
                    <a:lumOff val="35000"/>
                  </a:prstClr>
                </a:solidFill>
              </a:rPr>
              <a:pPr/>
              <a:t>10/27/2015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A4658CE3-9D1F-49C2-911A-82A42CAFBC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142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DD3153FB-10A9-4173-BDB7-4E8053EA67F1}" type="datetimeFigureOut">
              <a:rPr lang="en-US" smtClean="0">
                <a:solidFill>
                  <a:prstClr val="black">
                    <a:lumMod val="65000"/>
                    <a:lumOff val="35000"/>
                  </a:prstClr>
                </a:solidFill>
              </a:rPr>
              <a:pPr/>
              <a:t>10/27/2015</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4658CE3-9D1F-49C2-911A-82A42CAFBC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249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day.368@osu.edu"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jpeg"/><Relationship Id="rId5" Type="http://schemas.openxmlformats.org/officeDocument/2006/relationships/image" Target="../media/image10.emf"/><Relationship Id="rId4" Type="http://schemas.openxmlformats.org/officeDocument/2006/relationships/package" Target="../embeddings/Microsoft_Word_Document1.docx"/></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Brownstein.2@osu.edu" TargetMode="External"/><Relationship Id="rId7"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mailto:Yao.298@osu.edu" TargetMode="External"/><Relationship Id="rId5" Type="http://schemas.openxmlformats.org/officeDocument/2006/relationships/hyperlink" Target="mailto:Kaplan.169@osu.edu" TargetMode="External"/><Relationship Id="rId4" Type="http://schemas.openxmlformats.org/officeDocument/2006/relationships/hyperlink" Target="mailto:Day.368@osu.ed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65" y="0"/>
            <a:ext cx="12134335" cy="4788003"/>
          </a:xfrm>
        </p:spPr>
        <p:txBody>
          <a:bodyPr>
            <a:normAutofit/>
          </a:bodyPr>
          <a:lstStyle/>
          <a:p>
            <a:r>
              <a:rPr lang="en-US" sz="3100" b="1" dirty="0" smtClean="0"/>
              <a:t>Valid and Reliable Instruments for Educator Preparation Programs (VARI-EPP)</a:t>
            </a:r>
            <a:r>
              <a:rPr lang="en-US" sz="4000" b="1" dirty="0" smtClean="0"/>
              <a:t/>
            </a:r>
            <a:br>
              <a:rPr lang="en-US" sz="4000" b="1" dirty="0" smtClean="0"/>
            </a:br>
            <a:r>
              <a:rPr lang="en-US" sz="4000" b="1" dirty="0" smtClean="0"/>
              <a:t/>
            </a:r>
            <a:br>
              <a:rPr lang="en-US" sz="4000" b="1" dirty="0" smtClean="0"/>
            </a:br>
            <a:r>
              <a:rPr lang="en-US" b="1" dirty="0" smtClean="0"/>
              <a:t>Student Teaching</a:t>
            </a:r>
            <a:r>
              <a:rPr lang="en-US" b="1" dirty="0"/>
              <a:t> </a:t>
            </a:r>
            <a:r>
              <a:rPr lang="en-US" b="1" dirty="0" smtClean="0"/>
              <a:t>Form</a:t>
            </a:r>
            <a:br>
              <a:rPr lang="en-US" b="1" dirty="0" smtClean="0"/>
            </a:br>
            <a:r>
              <a:rPr lang="en-US" sz="4400" b="1" dirty="0" smtClean="0"/>
              <a:t>(</a:t>
            </a:r>
            <a:r>
              <a:rPr lang="en-US" sz="4400" b="1" i="1" dirty="0" smtClean="0"/>
              <a:t>VE-ST Form)</a:t>
            </a:r>
            <a:r>
              <a:rPr lang="en-US" sz="7300" b="1" dirty="0" smtClean="0"/>
              <a:t/>
            </a:r>
            <a:br>
              <a:rPr lang="en-US" sz="7300" b="1" dirty="0" smtClean="0"/>
            </a:br>
            <a:r>
              <a:rPr lang="en-US" dirty="0" smtClean="0"/>
              <a:t/>
            </a:r>
            <a:br>
              <a:rPr lang="en-US" dirty="0" smtClean="0"/>
            </a:br>
            <a:r>
              <a:rPr lang="en-US" sz="4400" i="1" dirty="0" smtClean="0"/>
              <a:t>Implementation Team OCTEO Update</a:t>
            </a:r>
            <a:endParaRPr lang="en-US" sz="4400" i="1" dirty="0"/>
          </a:p>
        </p:txBody>
      </p:sp>
      <p:sp>
        <p:nvSpPr>
          <p:cNvPr id="3" name="Subtitle 2"/>
          <p:cNvSpPr>
            <a:spLocks noGrp="1"/>
          </p:cNvSpPr>
          <p:nvPr>
            <p:ph type="subTitle" idx="1"/>
          </p:nvPr>
        </p:nvSpPr>
        <p:spPr>
          <a:xfrm>
            <a:off x="57665" y="4958988"/>
            <a:ext cx="12134335" cy="1835883"/>
          </a:xfrm>
        </p:spPr>
        <p:txBody>
          <a:bodyPr>
            <a:normAutofit/>
          </a:bodyPr>
          <a:lstStyle/>
          <a:p>
            <a:r>
              <a:rPr lang="en-US" dirty="0" smtClean="0"/>
              <a:t>Wednesday, October 28 2:30 – 3:30 PM</a:t>
            </a:r>
          </a:p>
          <a:p>
            <a:endParaRPr lang="en-US" dirty="0" smtClean="0"/>
          </a:p>
          <a:p>
            <a:r>
              <a:rPr lang="en-US" sz="1800" dirty="0" err="1" smtClean="0"/>
              <a:t>VARI-EPP</a:t>
            </a:r>
            <a:r>
              <a:rPr lang="en-US" sz="1800" dirty="0" smtClean="0"/>
              <a:t> Coordination Team: Erica Brownstein, Kristall Day, and Carolyn Kaplan</a:t>
            </a:r>
          </a:p>
          <a:p>
            <a:endParaRPr lang="en-US" sz="1800" dirty="0" smtClean="0"/>
          </a:p>
          <a:p>
            <a:endParaRPr lang="en-US" sz="1800" dirty="0"/>
          </a:p>
        </p:txBody>
      </p:sp>
    </p:spTree>
    <p:extLst>
      <p:ext uri="{BB962C8B-B14F-4D97-AF65-F5344CB8AC3E}">
        <p14:creationId xmlns:p14="http://schemas.microsoft.com/office/powerpoint/2010/main" val="22945525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IRB Update </a:t>
            </a:r>
            <a:endParaRPr lang="en-US" b="1" dirty="0"/>
          </a:p>
        </p:txBody>
      </p:sp>
      <p:sp>
        <p:nvSpPr>
          <p:cNvPr id="3" name="Content Placeholder 2"/>
          <p:cNvSpPr>
            <a:spLocks noGrp="1"/>
          </p:cNvSpPr>
          <p:nvPr>
            <p:ph idx="1"/>
          </p:nvPr>
        </p:nvSpPr>
        <p:spPr/>
        <p:txBody>
          <a:bodyPr/>
          <a:lstStyle/>
          <a:p>
            <a:r>
              <a:rPr lang="en-US" dirty="0" smtClean="0"/>
              <a:t>Many IHEs have been approved to begin</a:t>
            </a:r>
          </a:p>
          <a:p>
            <a:pPr marL="0" indent="0">
              <a:buNone/>
            </a:pPr>
            <a:endParaRPr lang="en-US" dirty="0" smtClean="0"/>
          </a:p>
          <a:p>
            <a:r>
              <a:rPr lang="en-US" dirty="0" smtClean="0"/>
              <a:t>Non-FWA IHEs will hear from OSU IRB soon</a:t>
            </a:r>
          </a:p>
          <a:p>
            <a:pPr lvl="1"/>
            <a:r>
              <a:rPr lang="en-US" dirty="0" smtClean="0"/>
              <a:t>NIH Training required</a:t>
            </a:r>
          </a:p>
          <a:p>
            <a:pPr marL="457200" lvl="1" indent="0">
              <a:buNone/>
            </a:pPr>
            <a:endParaRPr lang="en-US" dirty="0" smtClean="0"/>
          </a:p>
          <a:p>
            <a:r>
              <a:rPr lang="en-US" dirty="0" smtClean="0"/>
              <a:t>If unsure, please contact Kristall Day (</a:t>
            </a:r>
            <a:r>
              <a:rPr lang="en-US" dirty="0" smtClean="0">
                <a:hlinkClick r:id="rId3"/>
              </a:rPr>
              <a:t>day.368@osu.edu</a:t>
            </a:r>
            <a:r>
              <a:rPr lang="en-US" dirty="0" smtClean="0"/>
              <a:t>)</a:t>
            </a:r>
          </a:p>
          <a:p>
            <a:pPr marL="0" indent="0">
              <a:buNone/>
            </a:pPr>
            <a:endParaRPr lang="en-US" dirty="0"/>
          </a:p>
        </p:txBody>
      </p:sp>
      <p:pic>
        <p:nvPicPr>
          <p:cNvPr id="4" name="Picture 3"/>
          <p:cNvPicPr>
            <a:picLocks noChangeAspect="1"/>
          </p:cNvPicPr>
          <p:nvPr/>
        </p:nvPicPr>
        <p:blipFill rotWithShape="1">
          <a:blip r:embed="rId4"/>
          <a:srcRect l="20219" t="25512" r="23553" b="31844"/>
          <a:stretch/>
        </p:blipFill>
        <p:spPr>
          <a:xfrm>
            <a:off x="10015631" y="4740515"/>
            <a:ext cx="2372139" cy="2402165"/>
          </a:xfrm>
          <a:prstGeom prst="rect">
            <a:avLst/>
          </a:prstGeom>
        </p:spPr>
      </p:pic>
    </p:spTree>
    <p:extLst>
      <p:ext uri="{BB962C8B-B14F-4D97-AF65-F5344CB8AC3E}">
        <p14:creationId xmlns:p14="http://schemas.microsoft.com/office/powerpoint/2010/main" val="10935996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nvPr>
        </p:nvGraphicFramePr>
        <p:xfrm>
          <a:off x="790715" y="-6035"/>
          <a:ext cx="10543080" cy="7058588"/>
        </p:xfrm>
        <a:graphic>
          <a:graphicData uri="http://schemas.openxmlformats.org/presentationml/2006/ole">
            <mc:AlternateContent xmlns:mc="http://schemas.openxmlformats.org/markup-compatibility/2006">
              <mc:Choice xmlns:v="urn:schemas-microsoft-com:vml" Requires="v">
                <p:oleObj spid="_x0000_s2053" name="Document" r:id="rId4" imgW="9157110" imgH="6996599" progId="Word.Document.12">
                  <p:embed/>
                </p:oleObj>
              </mc:Choice>
              <mc:Fallback>
                <p:oleObj name="Document" r:id="rId4" imgW="9157110" imgH="6996599" progId="Word.Document.12">
                  <p:embed/>
                  <p:pic>
                    <p:nvPicPr>
                      <p:cNvPr id="0" name=""/>
                      <p:cNvPicPr/>
                      <p:nvPr/>
                    </p:nvPicPr>
                    <p:blipFill>
                      <a:blip r:embed="rId5"/>
                      <a:stretch>
                        <a:fillRect/>
                      </a:stretch>
                    </p:blipFill>
                    <p:spPr>
                      <a:xfrm>
                        <a:off x="790715" y="-6035"/>
                        <a:ext cx="10543080" cy="7058588"/>
                      </a:xfrm>
                      <a:prstGeom prst="rect">
                        <a:avLst/>
                      </a:prstGeom>
                    </p:spPr>
                  </p:pic>
                </p:oleObj>
              </mc:Fallback>
            </mc:AlternateContent>
          </a:graphicData>
        </a:graphic>
      </p:graphicFrame>
      <p:pic>
        <p:nvPicPr>
          <p:cNvPr id="3" name="Picture 2" descr="group of all terrain vehicles parked on a hill in Hawaii "/>
          <p:cNvPicPr>
            <a:picLocks noChangeAspect="1" noChangeArrowheads="1"/>
          </p:cNvPicPr>
          <p:nvPr/>
        </p:nvPicPr>
        <p:blipFill rotWithShape="1">
          <a:blip r:embed="rId6">
            <a:extLst>
              <a:ext uri="{28A0092B-C50C-407E-A947-70E740481C1C}">
                <a14:useLocalDpi xmlns:a14="http://schemas.microsoft.com/office/drawing/2010/main" val="0"/>
              </a:ext>
            </a:extLst>
          </a:blip>
          <a:srcRect l="38081" t="47905" r="10305" b="30421"/>
          <a:stretch/>
        </p:blipFill>
        <p:spPr bwMode="auto">
          <a:xfrm>
            <a:off x="8233201" y="5923723"/>
            <a:ext cx="3958799" cy="934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8390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Tools Available to VARI-EPP Partners</a:t>
            </a:r>
            <a:endParaRPr lang="en-US" b="1" dirty="0"/>
          </a:p>
        </p:txBody>
      </p:sp>
      <p:sp>
        <p:nvSpPr>
          <p:cNvPr id="3" name="Content Placeholder 2"/>
          <p:cNvSpPr>
            <a:spLocks noGrp="1"/>
          </p:cNvSpPr>
          <p:nvPr>
            <p:ph idx="1"/>
          </p:nvPr>
        </p:nvSpPr>
        <p:spPr>
          <a:xfrm>
            <a:off x="248514" y="1586688"/>
            <a:ext cx="11835612" cy="4351337"/>
          </a:xfrm>
        </p:spPr>
        <p:txBody>
          <a:bodyPr/>
          <a:lstStyle/>
          <a:p>
            <a:r>
              <a:rPr lang="en-US" dirty="0" smtClean="0"/>
              <a:t>Two-page project description for interested stakeholders, administrators, etc.</a:t>
            </a:r>
          </a:p>
          <a:p>
            <a:r>
              <a:rPr lang="en-US" dirty="0" smtClean="0"/>
              <a:t>Supervisor Checklist</a:t>
            </a:r>
          </a:p>
          <a:p>
            <a:r>
              <a:rPr lang="en-US" dirty="0" smtClean="0"/>
              <a:t>The Form </a:t>
            </a:r>
          </a:p>
          <a:p>
            <a:r>
              <a:rPr lang="en-US" dirty="0" smtClean="0"/>
              <a:t>The ‘Look </a:t>
            </a:r>
            <a:r>
              <a:rPr lang="en-US" dirty="0" err="1" smtClean="0"/>
              <a:t>Fors</a:t>
            </a:r>
            <a:r>
              <a:rPr lang="en-US" dirty="0" smtClean="0"/>
              <a:t>’ Document</a:t>
            </a:r>
          </a:p>
          <a:p>
            <a:r>
              <a:rPr lang="en-US" dirty="0" smtClean="0"/>
              <a:t>Consensus Form for conference</a:t>
            </a:r>
          </a:p>
          <a:p>
            <a:endParaRPr lang="en-US" dirty="0"/>
          </a:p>
        </p:txBody>
      </p:sp>
      <p:pic>
        <p:nvPicPr>
          <p:cNvPr id="4" name="Picture 3"/>
          <p:cNvPicPr>
            <a:picLocks noChangeAspect="1"/>
          </p:cNvPicPr>
          <p:nvPr/>
        </p:nvPicPr>
        <p:blipFill rotWithShape="1">
          <a:blip r:embed="rId3"/>
          <a:srcRect l="11458" t="15080" r="60863" b="10952"/>
          <a:stretch/>
        </p:blipFill>
        <p:spPr>
          <a:xfrm>
            <a:off x="9341534" y="2007734"/>
            <a:ext cx="2742592" cy="2061368"/>
          </a:xfrm>
          <a:prstGeom prst="rect">
            <a:avLst/>
          </a:prstGeom>
        </p:spPr>
      </p:pic>
      <p:pic>
        <p:nvPicPr>
          <p:cNvPr id="5" name="Picture 4"/>
          <p:cNvPicPr>
            <a:picLocks noChangeAspect="1"/>
          </p:cNvPicPr>
          <p:nvPr/>
        </p:nvPicPr>
        <p:blipFill>
          <a:blip r:embed="rId4"/>
          <a:stretch>
            <a:fillRect/>
          </a:stretch>
        </p:blipFill>
        <p:spPr>
          <a:xfrm>
            <a:off x="158417" y="4710293"/>
            <a:ext cx="4230188" cy="2215276"/>
          </a:xfrm>
          <a:prstGeom prst="rect">
            <a:avLst/>
          </a:prstGeom>
        </p:spPr>
      </p:pic>
      <p:pic>
        <p:nvPicPr>
          <p:cNvPr id="6" name="Picture 5"/>
          <p:cNvPicPr>
            <a:picLocks noChangeAspect="1"/>
          </p:cNvPicPr>
          <p:nvPr/>
        </p:nvPicPr>
        <p:blipFill rotWithShape="1">
          <a:blip r:embed="rId5"/>
          <a:srcRect l="16637" t="14128" r="67024" b="6190"/>
          <a:stretch/>
        </p:blipFill>
        <p:spPr>
          <a:xfrm>
            <a:off x="7019350" y="2007734"/>
            <a:ext cx="2214310" cy="3037114"/>
          </a:xfrm>
          <a:prstGeom prst="rect">
            <a:avLst/>
          </a:prstGeom>
        </p:spPr>
      </p:pic>
      <p:pic>
        <p:nvPicPr>
          <p:cNvPr id="7" name="Picture 6"/>
          <p:cNvPicPr>
            <a:picLocks noChangeAspect="1"/>
          </p:cNvPicPr>
          <p:nvPr/>
        </p:nvPicPr>
        <p:blipFill rotWithShape="1">
          <a:blip r:embed="rId6"/>
          <a:srcRect l="16726" t="16349" r="66131" b="12540"/>
          <a:stretch/>
        </p:blipFill>
        <p:spPr>
          <a:xfrm>
            <a:off x="9899062" y="4243501"/>
            <a:ext cx="2185064" cy="2549241"/>
          </a:xfrm>
          <a:prstGeom prst="rect">
            <a:avLst/>
          </a:prstGeom>
        </p:spPr>
      </p:pic>
      <p:pic>
        <p:nvPicPr>
          <p:cNvPr id="8" name="Picture 7"/>
          <p:cNvPicPr>
            <a:picLocks noChangeAspect="1"/>
          </p:cNvPicPr>
          <p:nvPr/>
        </p:nvPicPr>
        <p:blipFill rotWithShape="1">
          <a:blip r:embed="rId7"/>
          <a:srcRect l="8512" t="19841" r="74702" b="6191"/>
          <a:stretch/>
        </p:blipFill>
        <p:spPr>
          <a:xfrm>
            <a:off x="4953590" y="4392442"/>
            <a:ext cx="1936723" cy="2400300"/>
          </a:xfrm>
          <a:prstGeom prst="rect">
            <a:avLst/>
          </a:prstGeom>
        </p:spPr>
      </p:pic>
    </p:spTree>
    <p:extLst>
      <p:ext uri="{BB962C8B-B14F-4D97-AF65-F5344CB8AC3E}">
        <p14:creationId xmlns:p14="http://schemas.microsoft.com/office/powerpoint/2010/main" val="34101754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Thank you for your patience… </a:t>
            </a:r>
            <a:endParaRPr lang="en-US" b="1" dirty="0"/>
          </a:p>
        </p:txBody>
      </p:sp>
      <p:sp>
        <p:nvSpPr>
          <p:cNvPr id="6" name="Content Placeholder 5"/>
          <p:cNvSpPr>
            <a:spLocks noGrp="1"/>
          </p:cNvSpPr>
          <p:nvPr>
            <p:ph idx="1"/>
          </p:nvPr>
        </p:nvSpPr>
        <p:spPr/>
        <p:txBody>
          <a:bodyPr/>
          <a:lstStyle/>
          <a:p>
            <a:r>
              <a:rPr lang="en-US" dirty="0" smtClean="0"/>
              <a:t>With the rollout of Training 2.0</a:t>
            </a:r>
          </a:p>
          <a:p>
            <a:pPr lvl="1"/>
            <a:r>
              <a:rPr lang="en-US" dirty="0" smtClean="0"/>
              <a:t>Feedback from supervisors informed revisions</a:t>
            </a:r>
          </a:p>
          <a:p>
            <a:endParaRPr lang="en-US" dirty="0" smtClean="0"/>
          </a:p>
          <a:p>
            <a:r>
              <a:rPr lang="en-US" dirty="0" smtClean="0"/>
              <a:t>Version 3.0 will be available in early December (or earlier)</a:t>
            </a:r>
          </a:p>
          <a:p>
            <a:pPr lvl="1"/>
            <a:r>
              <a:rPr lang="en-US" dirty="0" smtClean="0"/>
              <a:t>May need to enlist assistance of other institutions with other </a:t>
            </a:r>
            <a:r>
              <a:rPr lang="en-US" dirty="0" err="1" smtClean="0"/>
              <a:t>LMSs</a:t>
            </a:r>
            <a:endParaRPr lang="en-US" dirty="0" smtClean="0"/>
          </a:p>
          <a:p>
            <a:pPr lvl="2"/>
            <a:r>
              <a:rPr lang="en-US" dirty="0" smtClean="0"/>
              <a:t>We are investigating how to simplify the use of Training Module 3.0 in other systems</a:t>
            </a:r>
            <a:endParaRPr lang="en-US" dirty="0"/>
          </a:p>
        </p:txBody>
      </p:sp>
      <p:pic>
        <p:nvPicPr>
          <p:cNvPr id="5" name="Picture 4"/>
          <p:cNvPicPr>
            <a:picLocks noChangeAspect="1"/>
          </p:cNvPicPr>
          <p:nvPr/>
        </p:nvPicPr>
        <p:blipFill>
          <a:blip r:embed="rId3"/>
          <a:stretch>
            <a:fillRect/>
          </a:stretch>
        </p:blipFill>
        <p:spPr>
          <a:xfrm>
            <a:off x="631771" y="4908208"/>
            <a:ext cx="2057169" cy="1543636"/>
          </a:xfrm>
          <a:prstGeom prst="rect">
            <a:avLst/>
          </a:prstGeom>
        </p:spPr>
      </p:pic>
      <p:pic>
        <p:nvPicPr>
          <p:cNvPr id="9" name="Picture 8"/>
          <p:cNvPicPr>
            <a:picLocks noChangeAspect="1"/>
          </p:cNvPicPr>
          <p:nvPr/>
        </p:nvPicPr>
        <p:blipFill>
          <a:blip r:embed="rId4"/>
          <a:stretch>
            <a:fillRect/>
          </a:stretch>
        </p:blipFill>
        <p:spPr>
          <a:xfrm>
            <a:off x="3639156" y="4907683"/>
            <a:ext cx="2147456" cy="1611385"/>
          </a:xfrm>
          <a:prstGeom prst="rect">
            <a:avLst/>
          </a:prstGeom>
        </p:spPr>
      </p:pic>
      <p:pic>
        <p:nvPicPr>
          <p:cNvPr id="10" name="Picture 9"/>
          <p:cNvPicPr>
            <a:picLocks noChangeAspect="1"/>
          </p:cNvPicPr>
          <p:nvPr/>
        </p:nvPicPr>
        <p:blipFill>
          <a:blip r:embed="rId5"/>
          <a:stretch>
            <a:fillRect/>
          </a:stretch>
        </p:blipFill>
        <p:spPr>
          <a:xfrm>
            <a:off x="6736828" y="4886616"/>
            <a:ext cx="2114718" cy="1586819"/>
          </a:xfrm>
          <a:prstGeom prst="rect">
            <a:avLst/>
          </a:prstGeom>
        </p:spPr>
      </p:pic>
      <p:pic>
        <p:nvPicPr>
          <p:cNvPr id="4" name="Picture 3"/>
          <p:cNvPicPr>
            <a:picLocks noChangeAspect="1"/>
          </p:cNvPicPr>
          <p:nvPr/>
        </p:nvPicPr>
        <p:blipFill rotWithShape="1">
          <a:blip r:embed="rId6"/>
          <a:srcRect l="9852" t="16984" r="62558" b="8413"/>
          <a:stretch/>
        </p:blipFill>
        <p:spPr>
          <a:xfrm rot="853355">
            <a:off x="8968047" y="1066020"/>
            <a:ext cx="2845846" cy="2164316"/>
          </a:xfrm>
          <a:prstGeom prst="rect">
            <a:avLst/>
          </a:prstGeom>
        </p:spPr>
      </p:pic>
      <p:pic>
        <p:nvPicPr>
          <p:cNvPr id="11" name="Picture 2" descr="http://www.psnnewsletter.com/images/clients/970/canamride.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484" t="10291" r="12287" b="16003"/>
          <a:stretch/>
        </p:blipFill>
        <p:spPr bwMode="auto">
          <a:xfrm>
            <a:off x="10163487" y="5665304"/>
            <a:ext cx="2003934" cy="119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766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FAQ</a:t>
            </a:r>
            <a:endParaRPr lang="en-US" b="1" dirty="0"/>
          </a:p>
        </p:txBody>
      </p:sp>
      <p:sp>
        <p:nvSpPr>
          <p:cNvPr id="3" name="Content Placeholder 2"/>
          <p:cNvSpPr>
            <a:spLocks noGrp="1"/>
          </p:cNvSpPr>
          <p:nvPr>
            <p:ph idx="1"/>
          </p:nvPr>
        </p:nvSpPr>
        <p:spPr/>
        <p:txBody>
          <a:bodyPr/>
          <a:lstStyle/>
          <a:p>
            <a:r>
              <a:rPr lang="en-US" sz="3200" dirty="0" smtClean="0"/>
              <a:t>What to do if my students have multiple placements? </a:t>
            </a:r>
          </a:p>
          <a:p>
            <a:r>
              <a:rPr lang="en-US" sz="3200" dirty="0" smtClean="0"/>
              <a:t>What do I use for ongoing observation?</a:t>
            </a:r>
          </a:p>
          <a:p>
            <a:pPr lvl="1"/>
            <a:r>
              <a:rPr lang="en-US" sz="2800" dirty="0"/>
              <a:t>I</a:t>
            </a:r>
            <a:r>
              <a:rPr lang="en-US" sz="2800" dirty="0" smtClean="0"/>
              <a:t>sn’t the VE-ST Form an observation tool? </a:t>
            </a:r>
          </a:p>
          <a:p>
            <a:r>
              <a:rPr lang="en-US" sz="3200" dirty="0" smtClean="0"/>
              <a:t>Are </a:t>
            </a:r>
            <a:r>
              <a:rPr lang="en-US" sz="3200" dirty="0"/>
              <a:t>institutions developing or going to develop their own cut scores?</a:t>
            </a:r>
          </a:p>
          <a:p>
            <a:endParaRPr lang="en-US" dirty="0"/>
          </a:p>
        </p:txBody>
      </p:sp>
      <p:pic>
        <p:nvPicPr>
          <p:cNvPr id="3074" name="Picture 2" descr="Icon - FAQ by krzysi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2666" y="4369641"/>
            <a:ext cx="2384425" cy="23696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1.bp.blogspot.com/-Qk0I7gbBGXc/Uidy5tmOasI/AAAAAAAAAD4/JWb6YHFUwgY/s1600/A22-280813-13163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904" t="29332" r="18260" b="19388"/>
          <a:stretch/>
        </p:blipFill>
        <p:spPr bwMode="auto">
          <a:xfrm>
            <a:off x="10316817" y="4504212"/>
            <a:ext cx="1948371" cy="2353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044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b="1" dirty="0" smtClean="0"/>
              <a:t>Discussion Questions</a:t>
            </a:r>
            <a:endParaRPr lang="en-US" b="1" dirty="0"/>
          </a:p>
        </p:txBody>
      </p:sp>
      <p:sp>
        <p:nvSpPr>
          <p:cNvPr id="2" name="Content Placeholder 1"/>
          <p:cNvSpPr>
            <a:spLocks noGrp="1"/>
          </p:cNvSpPr>
          <p:nvPr>
            <p:ph idx="1"/>
          </p:nvPr>
        </p:nvSpPr>
        <p:spPr>
          <a:xfrm>
            <a:off x="845126" y="1828800"/>
            <a:ext cx="11042073" cy="4351337"/>
          </a:xfrm>
        </p:spPr>
        <p:txBody>
          <a:bodyPr>
            <a:normAutofit lnSpcReduction="10000"/>
          </a:bodyPr>
          <a:lstStyle/>
          <a:p>
            <a:r>
              <a:rPr lang="en-US" b="1" dirty="0" smtClean="0"/>
              <a:t>In small groups, please discuss</a:t>
            </a:r>
            <a:endParaRPr lang="en-US" dirty="0" smtClean="0"/>
          </a:p>
          <a:p>
            <a:pPr lvl="1"/>
            <a:r>
              <a:rPr lang="en-US" dirty="0" smtClean="0"/>
              <a:t>Why participate?</a:t>
            </a:r>
          </a:p>
          <a:p>
            <a:pPr lvl="1"/>
            <a:r>
              <a:rPr lang="en-US" dirty="0" smtClean="0"/>
              <a:t>What are the obstacles?</a:t>
            </a:r>
          </a:p>
          <a:p>
            <a:pPr lvl="1"/>
            <a:r>
              <a:rPr lang="en-US" dirty="0" smtClean="0"/>
              <a:t>What would you like to share?</a:t>
            </a:r>
          </a:p>
          <a:p>
            <a:pPr lvl="1"/>
            <a:r>
              <a:rPr lang="en-US" dirty="0" smtClean="0"/>
              <a:t>What is working? Not working?</a:t>
            </a:r>
            <a:endParaRPr lang="en-US" dirty="0"/>
          </a:p>
          <a:p>
            <a:r>
              <a:rPr lang="en-US" b="1" dirty="0" smtClean="0"/>
              <a:t>RECONVENE</a:t>
            </a:r>
          </a:p>
          <a:p>
            <a:pPr lvl="1"/>
            <a:r>
              <a:rPr lang="en-US" dirty="0" smtClean="0"/>
              <a:t>Group reporting</a:t>
            </a:r>
          </a:p>
          <a:p>
            <a:r>
              <a:rPr lang="en-US" b="1" dirty="0" smtClean="0"/>
              <a:t>Questions? Comments?</a:t>
            </a:r>
          </a:p>
          <a:p>
            <a:pPr lvl="1"/>
            <a:r>
              <a:rPr lang="en-US" dirty="0" smtClean="0"/>
              <a:t>Project</a:t>
            </a:r>
          </a:p>
          <a:p>
            <a:pPr lvl="1"/>
            <a:r>
              <a:rPr lang="en-US" dirty="0" smtClean="0"/>
              <a:t>Process</a:t>
            </a:r>
          </a:p>
          <a:p>
            <a:pPr lvl="1"/>
            <a:r>
              <a:rPr lang="en-US" dirty="0" smtClean="0"/>
              <a:t>Future</a:t>
            </a:r>
            <a:endParaRPr lang="en-US" dirty="0"/>
          </a:p>
        </p:txBody>
      </p:sp>
      <p:pic>
        <p:nvPicPr>
          <p:cNvPr id="5" name="Picture 2" descr="http://www.mykemptvillenow.com/wp-content/uploads/2015/06/off-road-race-mud-8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9357" y="4269055"/>
            <a:ext cx="3922643" cy="2588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3079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Current Partners: We need your help! </a:t>
            </a:r>
            <a:endParaRPr lang="en-US" dirty="0"/>
          </a:p>
        </p:txBody>
      </p:sp>
      <p:sp>
        <p:nvSpPr>
          <p:cNvPr id="3" name="Content Placeholder 2"/>
          <p:cNvSpPr>
            <a:spLocks noGrp="1"/>
          </p:cNvSpPr>
          <p:nvPr>
            <p:ph idx="1"/>
          </p:nvPr>
        </p:nvSpPr>
        <p:spPr>
          <a:xfrm>
            <a:off x="845127" y="1828801"/>
            <a:ext cx="10515600" cy="4776536"/>
          </a:xfrm>
        </p:spPr>
        <p:txBody>
          <a:bodyPr/>
          <a:lstStyle/>
          <a:p>
            <a:r>
              <a:rPr lang="en-US" dirty="0" smtClean="0"/>
              <a:t>Development of Assessment Questions for Training Version 3.0</a:t>
            </a:r>
          </a:p>
          <a:p>
            <a:pPr lvl="1"/>
            <a:r>
              <a:rPr lang="en-US" dirty="0" smtClean="0"/>
              <a:t>Questions encouraging trainees to examine form/ ‘Look </a:t>
            </a:r>
            <a:r>
              <a:rPr lang="en-US" dirty="0" err="1" smtClean="0"/>
              <a:t>Fors</a:t>
            </a:r>
            <a:r>
              <a:rPr lang="en-US" dirty="0" smtClean="0"/>
              <a:t>’ document</a:t>
            </a:r>
          </a:p>
          <a:p>
            <a:pPr lvl="1"/>
            <a:r>
              <a:rPr lang="en-US" b="1" dirty="0" smtClean="0"/>
              <a:t>Due by November 23 </a:t>
            </a:r>
          </a:p>
          <a:p>
            <a:pPr lvl="1"/>
            <a:r>
              <a:rPr lang="en-US" dirty="0" smtClean="0"/>
              <a:t>For example:  </a:t>
            </a:r>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r>
              <a:rPr lang="en-US" dirty="0" smtClean="0"/>
              <a:t>For more information, and to volunteer, please contact Carolyn (kaplan.169@osu.edu)</a:t>
            </a:r>
            <a:endParaRPr lang="en-US" dirty="0"/>
          </a:p>
        </p:txBody>
      </p:sp>
      <p:pic>
        <p:nvPicPr>
          <p:cNvPr id="6" name="Picture 5"/>
          <p:cNvPicPr>
            <a:picLocks noChangeAspect="1"/>
          </p:cNvPicPr>
          <p:nvPr/>
        </p:nvPicPr>
        <p:blipFill>
          <a:blip r:embed="rId3"/>
          <a:stretch>
            <a:fillRect/>
          </a:stretch>
        </p:blipFill>
        <p:spPr>
          <a:xfrm>
            <a:off x="73072" y="3480491"/>
            <a:ext cx="12059710" cy="2550694"/>
          </a:xfrm>
          <a:prstGeom prst="rect">
            <a:avLst/>
          </a:prstGeom>
        </p:spPr>
      </p:pic>
    </p:spTree>
    <p:extLst>
      <p:ext uri="{BB962C8B-B14F-4D97-AF65-F5344CB8AC3E}">
        <p14:creationId xmlns:p14="http://schemas.microsoft.com/office/powerpoint/2010/main" val="41906106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29" y="459695"/>
            <a:ext cx="10515600" cy="1325562"/>
          </a:xfrm>
        </p:spPr>
        <p:txBody>
          <a:bodyPr/>
          <a:lstStyle/>
          <a:p>
            <a:r>
              <a:rPr lang="en-US" b="1" dirty="0" smtClean="0"/>
              <a:t>It’s great to be in the same room!! </a:t>
            </a:r>
            <a:endParaRPr lang="en-US" b="1" dirty="0"/>
          </a:p>
        </p:txBody>
      </p:sp>
      <p:sp>
        <p:nvSpPr>
          <p:cNvPr id="3" name="Content Placeholder 2"/>
          <p:cNvSpPr>
            <a:spLocks noGrp="1"/>
          </p:cNvSpPr>
          <p:nvPr>
            <p:ph idx="1"/>
          </p:nvPr>
        </p:nvSpPr>
        <p:spPr>
          <a:xfrm>
            <a:off x="707572" y="1785257"/>
            <a:ext cx="12192000" cy="4351337"/>
          </a:xfrm>
        </p:spPr>
        <p:txBody>
          <a:bodyPr/>
          <a:lstStyle/>
          <a:p>
            <a:r>
              <a:rPr lang="en-US" dirty="0" smtClean="0"/>
              <a:t>If you have any questions AT ANY TIME, feel free to contact:</a:t>
            </a:r>
          </a:p>
          <a:p>
            <a:pPr marL="0" indent="0">
              <a:buNone/>
            </a:pPr>
            <a:endParaRPr lang="en-US" dirty="0"/>
          </a:p>
        </p:txBody>
      </p:sp>
      <p:graphicFrame>
        <p:nvGraphicFramePr>
          <p:cNvPr id="4" name="Table 3"/>
          <p:cNvGraphicFramePr>
            <a:graphicFrameLocks noGrp="1"/>
          </p:cNvGraphicFramePr>
          <p:nvPr>
            <p:extLst/>
          </p:nvPr>
        </p:nvGraphicFramePr>
        <p:xfrm>
          <a:off x="547125" y="2752346"/>
          <a:ext cx="10199915" cy="3169992"/>
        </p:xfrm>
        <a:graphic>
          <a:graphicData uri="http://schemas.openxmlformats.org/drawingml/2006/table">
            <a:tbl>
              <a:tblPr firstRow="1" bandRow="1">
                <a:tableStyleId>{5C22544A-7EE6-4342-B048-85BDC9FD1C3A}</a:tableStyleId>
              </a:tblPr>
              <a:tblGrid>
                <a:gridCol w="1738884"/>
                <a:gridCol w="2648079"/>
                <a:gridCol w="2094106"/>
                <a:gridCol w="3718846"/>
              </a:tblGrid>
              <a:tr h="511924">
                <a:tc>
                  <a:txBody>
                    <a:bodyPr/>
                    <a:lstStyle/>
                    <a:p>
                      <a:r>
                        <a:rPr lang="en-US" dirty="0" smtClean="0"/>
                        <a:t>Name</a:t>
                      </a:r>
                      <a:endParaRPr lang="en-US" dirty="0"/>
                    </a:p>
                  </a:txBody>
                  <a:tcPr/>
                </a:tc>
                <a:tc>
                  <a:txBody>
                    <a:bodyPr/>
                    <a:lstStyle/>
                    <a:p>
                      <a:r>
                        <a:rPr lang="en-US" dirty="0" smtClean="0"/>
                        <a:t>Email</a:t>
                      </a:r>
                      <a:endParaRPr lang="en-US" dirty="0"/>
                    </a:p>
                  </a:txBody>
                  <a:tcPr/>
                </a:tc>
                <a:tc>
                  <a:txBody>
                    <a:bodyPr/>
                    <a:lstStyle/>
                    <a:p>
                      <a:r>
                        <a:rPr lang="en-US" dirty="0" smtClean="0"/>
                        <a:t>Phone</a:t>
                      </a:r>
                      <a:endParaRPr lang="en-US" dirty="0"/>
                    </a:p>
                  </a:txBody>
                  <a:tcPr/>
                </a:tc>
                <a:tc>
                  <a:txBody>
                    <a:bodyPr/>
                    <a:lstStyle/>
                    <a:p>
                      <a:r>
                        <a:rPr lang="en-US" dirty="0" smtClean="0"/>
                        <a:t>Topic</a:t>
                      </a:r>
                      <a:endParaRPr lang="en-US" dirty="0"/>
                    </a:p>
                  </a:txBody>
                  <a:tcPr/>
                </a:tc>
              </a:tr>
              <a:tr h="664538">
                <a:tc>
                  <a:txBody>
                    <a:bodyPr/>
                    <a:lstStyle/>
                    <a:p>
                      <a:r>
                        <a:rPr lang="en-US" dirty="0" smtClean="0"/>
                        <a:t>Erica Brownstein</a:t>
                      </a:r>
                    </a:p>
                  </a:txBody>
                  <a:tcPr anchor="ctr"/>
                </a:tc>
                <a:tc>
                  <a:txBody>
                    <a:bodyPr/>
                    <a:lstStyle/>
                    <a:p>
                      <a:r>
                        <a:rPr lang="en-US" dirty="0" smtClean="0">
                          <a:hlinkClick r:id="rId3"/>
                        </a:rPr>
                        <a:t>Brownstein.2@osu.edu</a:t>
                      </a:r>
                      <a:endParaRPr lang="en-US" dirty="0"/>
                    </a:p>
                  </a:txBody>
                  <a:tcPr anchor="ctr"/>
                </a:tc>
                <a:tc>
                  <a:txBody>
                    <a:bodyPr/>
                    <a:lstStyle/>
                    <a:p>
                      <a:r>
                        <a:rPr lang="en-US" dirty="0" smtClean="0"/>
                        <a:t>(614) 292-1414</a:t>
                      </a:r>
                      <a:endParaRPr lang="en-US" dirty="0"/>
                    </a:p>
                  </a:txBody>
                  <a:tcPr anchor="ctr"/>
                </a:tc>
                <a:tc>
                  <a:txBody>
                    <a:bodyPr/>
                    <a:lstStyle/>
                    <a:p>
                      <a:r>
                        <a:rPr lang="en-US" dirty="0" smtClean="0"/>
                        <a:t>“Big Picture” Project</a:t>
                      </a:r>
                      <a:r>
                        <a:rPr lang="en-US" baseline="0" dirty="0" smtClean="0"/>
                        <a:t> Questions, Rubric Questions</a:t>
                      </a:r>
                      <a:endParaRPr lang="en-US" dirty="0"/>
                    </a:p>
                  </a:txBody>
                  <a:tcPr/>
                </a:tc>
              </a:tr>
              <a:tr h="664454">
                <a:tc>
                  <a:txBody>
                    <a:bodyPr/>
                    <a:lstStyle/>
                    <a:p>
                      <a:r>
                        <a:rPr lang="en-US" dirty="0" smtClean="0"/>
                        <a:t>Kristall Day</a:t>
                      </a:r>
                      <a:endParaRPr lang="en-US" dirty="0"/>
                    </a:p>
                  </a:txBody>
                  <a:tcPr anchor="ctr"/>
                </a:tc>
                <a:tc>
                  <a:txBody>
                    <a:bodyPr/>
                    <a:lstStyle/>
                    <a:p>
                      <a:r>
                        <a:rPr lang="en-US" dirty="0" smtClean="0">
                          <a:hlinkClick r:id="rId4"/>
                        </a:rPr>
                        <a:t>Day.368@osu.edu</a:t>
                      </a:r>
                      <a:endParaRPr lang="en-US" dirty="0"/>
                    </a:p>
                  </a:txBody>
                  <a:tcPr anchor="ctr"/>
                </a:tc>
                <a:tc>
                  <a:txBody>
                    <a:bodyPr/>
                    <a:lstStyle/>
                    <a:p>
                      <a:r>
                        <a:rPr lang="en-US" dirty="0" smtClean="0"/>
                        <a:t>(614) 292-5044</a:t>
                      </a:r>
                      <a:endParaRPr lang="en-US" dirty="0"/>
                    </a:p>
                  </a:txBody>
                  <a:tcPr anchor="ctr"/>
                </a:tc>
                <a:tc>
                  <a:txBody>
                    <a:bodyPr/>
                    <a:lstStyle/>
                    <a:p>
                      <a:r>
                        <a:rPr lang="en-US" dirty="0" smtClean="0"/>
                        <a:t>IRB</a:t>
                      </a:r>
                      <a:r>
                        <a:rPr lang="en-US" baseline="0" dirty="0" smtClean="0"/>
                        <a:t>, Data Collection, Timeline</a:t>
                      </a:r>
                      <a:endParaRPr lang="en-US" dirty="0"/>
                    </a:p>
                  </a:txBody>
                  <a:tcPr anchor="ctr"/>
                </a:tc>
              </a:tr>
              <a:tr h="664538">
                <a:tc>
                  <a:txBody>
                    <a:bodyPr/>
                    <a:lstStyle/>
                    <a:p>
                      <a:r>
                        <a:rPr lang="en-US" dirty="0" smtClean="0"/>
                        <a:t>Carolyn Kaplan</a:t>
                      </a:r>
                      <a:endParaRPr lang="en-US" dirty="0"/>
                    </a:p>
                  </a:txBody>
                  <a:tcPr anchor="ctr"/>
                </a:tc>
                <a:tc>
                  <a:txBody>
                    <a:bodyPr/>
                    <a:lstStyle/>
                    <a:p>
                      <a:r>
                        <a:rPr lang="en-US" dirty="0" smtClean="0">
                          <a:hlinkClick r:id="rId5"/>
                        </a:rPr>
                        <a:t>Kaplan.169@osu.edu</a:t>
                      </a:r>
                      <a:endParaRPr lang="en-US" dirty="0"/>
                    </a:p>
                  </a:txBody>
                  <a:tcPr anchor="ctr"/>
                </a:tc>
                <a:tc>
                  <a:txBody>
                    <a:bodyPr/>
                    <a:lstStyle/>
                    <a:p>
                      <a:r>
                        <a:rPr lang="en-US" dirty="0" smtClean="0"/>
                        <a:t>(614)</a:t>
                      </a:r>
                      <a:r>
                        <a:rPr lang="en-US" baseline="0" dirty="0" smtClean="0"/>
                        <a:t> 292-2581</a:t>
                      </a:r>
                      <a:endParaRPr lang="en-US" dirty="0"/>
                    </a:p>
                  </a:txBody>
                  <a:tcPr anchor="ctr"/>
                </a:tc>
                <a:tc>
                  <a:txBody>
                    <a:bodyPr/>
                    <a:lstStyle/>
                    <a:p>
                      <a:r>
                        <a:rPr lang="en-US" dirty="0" smtClean="0"/>
                        <a:t>Online Training Module,</a:t>
                      </a:r>
                      <a:r>
                        <a:rPr lang="en-US" baseline="0" dirty="0" smtClean="0"/>
                        <a:t> Data Collection, Timeline</a:t>
                      </a:r>
                      <a:endParaRPr lang="en-US" dirty="0"/>
                    </a:p>
                  </a:txBody>
                  <a:tcPr/>
                </a:tc>
              </a:tr>
              <a:tr h="664538">
                <a:tc>
                  <a:txBody>
                    <a:bodyPr/>
                    <a:lstStyle/>
                    <a:p>
                      <a:r>
                        <a:rPr lang="en-US" dirty="0" smtClean="0"/>
                        <a:t>James Yao</a:t>
                      </a:r>
                      <a:endParaRPr lang="en-US" dirty="0"/>
                    </a:p>
                  </a:txBody>
                  <a:tcPr anchor="ctr"/>
                </a:tc>
                <a:tc>
                  <a:txBody>
                    <a:bodyPr/>
                    <a:lstStyle/>
                    <a:p>
                      <a:r>
                        <a:rPr lang="en-US" dirty="0" smtClean="0">
                          <a:hlinkClick r:id="rId6"/>
                        </a:rPr>
                        <a:t>Yao.298@osu.edu</a:t>
                      </a:r>
                      <a:endParaRPr lang="en-US"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(614)</a:t>
                      </a:r>
                      <a:r>
                        <a:rPr lang="en-US" baseline="0" dirty="0" smtClean="0"/>
                        <a:t> 292-2581</a:t>
                      </a:r>
                      <a:endParaRPr lang="en-US" dirty="0" smtClean="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Data Collection</a:t>
                      </a:r>
                      <a:r>
                        <a:rPr lang="en-US" sz="1800" baseline="0" dirty="0" smtClean="0"/>
                        <a:t> </a:t>
                      </a:r>
                      <a:endParaRPr lang="en-US" sz="1800" dirty="0" smtClean="0"/>
                    </a:p>
                  </a:txBody>
                  <a:tcPr anchor="ctr"/>
                </a:tc>
              </a:tr>
            </a:tbl>
          </a:graphicData>
        </a:graphic>
      </p:graphicFrame>
      <p:pic>
        <p:nvPicPr>
          <p:cNvPr id="5" name="Picture 2" descr="http://webzoom.freewebs.com/atvproducttests/SuperGrip/SuperGripMud.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6434" t="24616" r="24775" b="35384"/>
          <a:stretch/>
        </p:blipFill>
        <p:spPr bwMode="auto">
          <a:xfrm>
            <a:off x="10907487" y="5185058"/>
            <a:ext cx="1635696" cy="1704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6215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And onward we go! </a:t>
            </a:r>
            <a:endParaRPr lang="en-US" b="1" dirty="0"/>
          </a:p>
        </p:txBody>
      </p:sp>
      <p:pic>
        <p:nvPicPr>
          <p:cNvPr id="4" name="Picture 2" descr="http://www.bluewatertourism.com/images/listing_basic/ID_546/FRAT-mud-hole3.jpg"/>
          <p:cNvPicPr>
            <a:picLocks noChangeAspect="1" noChangeArrowheads="1"/>
          </p:cNvPicPr>
          <p:nvPr/>
        </p:nvPicPr>
        <p:blipFill rotWithShape="1">
          <a:blip r:embed="rId3">
            <a:extLst>
              <a:ext uri="{28A0092B-C50C-407E-A947-70E740481C1C}">
                <a14:useLocalDpi xmlns:a14="http://schemas.microsoft.com/office/drawing/2010/main" val="0"/>
              </a:ext>
            </a:extLst>
          </a:blip>
          <a:srcRect l="38198"/>
          <a:stretch/>
        </p:blipFill>
        <p:spPr bwMode="auto">
          <a:xfrm>
            <a:off x="3631136" y="1333258"/>
            <a:ext cx="4943581" cy="5346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9789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VE-ST Form: The ATV of Instruments</a:t>
            </a:r>
            <a:endParaRPr lang="en-US" b="1" dirty="0"/>
          </a:p>
        </p:txBody>
      </p:sp>
      <p:pic>
        <p:nvPicPr>
          <p:cNvPr id="5" name="Picture 2" descr="http://media.dma.mil/2013/Oct/02/2000714112/640/360/0/130919-M-OT339-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464" y="1691322"/>
            <a:ext cx="6794926" cy="4529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832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793" y="324932"/>
            <a:ext cx="10515600" cy="1928507"/>
          </a:xfrm>
        </p:spPr>
        <p:txBody>
          <a:bodyPr/>
          <a:lstStyle/>
          <a:p>
            <a:pPr algn="ctr"/>
            <a:r>
              <a:rPr lang="en-US" b="1" dirty="0" smtClean="0"/>
              <a:t>History </a:t>
            </a:r>
            <a:br>
              <a:rPr lang="en-US" b="1" dirty="0" smtClean="0"/>
            </a:br>
            <a:r>
              <a:rPr lang="en-US" sz="4800" b="1" dirty="0" smtClean="0"/>
              <a:t>of Valid and Reliable Instruments Project</a:t>
            </a:r>
            <a:endParaRPr lang="en-US" sz="4800" b="1" dirty="0"/>
          </a:p>
        </p:txBody>
      </p:sp>
      <p:grpSp>
        <p:nvGrpSpPr>
          <p:cNvPr id="14" name="Group 13"/>
          <p:cNvGrpSpPr/>
          <p:nvPr/>
        </p:nvGrpSpPr>
        <p:grpSpPr>
          <a:xfrm>
            <a:off x="2307771" y="2813877"/>
            <a:ext cx="7895771" cy="4085770"/>
            <a:chOff x="1436914" y="1422400"/>
            <a:chExt cx="8679543" cy="4775200"/>
          </a:xfrm>
        </p:grpSpPr>
        <p:grpSp>
          <p:nvGrpSpPr>
            <p:cNvPr id="15" name="Group 14"/>
            <p:cNvGrpSpPr/>
            <p:nvPr/>
          </p:nvGrpSpPr>
          <p:grpSpPr>
            <a:xfrm>
              <a:off x="1436914" y="1422400"/>
              <a:ext cx="8679543" cy="4775200"/>
              <a:chOff x="3033486" y="2699656"/>
              <a:chExt cx="5399313" cy="2481944"/>
            </a:xfrm>
          </p:grpSpPr>
          <p:grpSp>
            <p:nvGrpSpPr>
              <p:cNvPr id="17" name="Group 16"/>
              <p:cNvGrpSpPr/>
              <p:nvPr/>
            </p:nvGrpSpPr>
            <p:grpSpPr>
              <a:xfrm>
                <a:off x="6821713" y="2699656"/>
                <a:ext cx="1611086" cy="2481944"/>
                <a:chOff x="7736114" y="2452914"/>
                <a:chExt cx="1611086" cy="2481944"/>
              </a:xfrm>
            </p:grpSpPr>
            <p:pic>
              <p:nvPicPr>
                <p:cNvPr id="22" name="Picture 2" descr="http://www.maxatvrentals.com/wp-content/uploads/2015/03/shutterstock_230079079.jpg"/>
                <p:cNvPicPr>
                  <a:picLocks noChangeAspect="1" noChangeArrowheads="1"/>
                </p:cNvPicPr>
                <p:nvPr/>
              </p:nvPicPr>
              <p:blipFill rotWithShape="1">
                <a:blip r:embed="rId3">
                  <a:extLst>
                    <a:ext uri="{28A0092B-C50C-407E-A947-70E740481C1C}">
                      <a14:useLocalDpi xmlns:a14="http://schemas.microsoft.com/office/drawing/2010/main" val="0"/>
                    </a:ext>
                  </a:extLst>
                </a:blip>
                <a:srcRect l="73611" t="33761" r="6862" b="21140"/>
                <a:stretch/>
              </p:blipFill>
              <p:spPr bwMode="auto">
                <a:xfrm>
                  <a:off x="7736114" y="2452914"/>
                  <a:ext cx="1611086" cy="24819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www.uakron.edu/contentAsset/image/c06fa1ab-b300-406a-9afb-526969ecde47/fileAsset/filter/Resize/resize_w/140"/>
                <p:cNvPicPr>
                  <a:picLocks noChangeAspect="1" noChangeArrowheads="1"/>
                </p:cNvPicPr>
                <p:nvPr/>
              </p:nvPicPr>
              <p:blipFill rotWithShape="1">
                <a:blip r:embed="rId4">
                  <a:extLst>
                    <a:ext uri="{28A0092B-C50C-407E-A947-70E740481C1C}">
                      <a14:useLocalDpi xmlns:a14="http://schemas.microsoft.com/office/drawing/2010/main" val="0"/>
                    </a:ext>
                  </a:extLst>
                </a:blip>
                <a:srcRect l="12645" r="9433" b="46997"/>
                <a:stretch/>
              </p:blipFill>
              <p:spPr bwMode="auto">
                <a:xfrm>
                  <a:off x="7919052" y="2523060"/>
                  <a:ext cx="460178" cy="46952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3033486" y="2699656"/>
                <a:ext cx="1538514" cy="2481944"/>
                <a:chOff x="2351314" y="2776452"/>
                <a:chExt cx="1611086" cy="2622862"/>
              </a:xfrm>
            </p:grpSpPr>
            <p:pic>
              <p:nvPicPr>
                <p:cNvPr id="20" name="Picture 2" descr="http://www.maxatvrentals.com/wp-content/uploads/2015/03/shutterstock_230079079.jpg"/>
                <p:cNvPicPr>
                  <a:picLocks noChangeAspect="1" noChangeArrowheads="1"/>
                </p:cNvPicPr>
                <p:nvPr/>
              </p:nvPicPr>
              <p:blipFill rotWithShape="1">
                <a:blip r:embed="rId3">
                  <a:extLst>
                    <a:ext uri="{28A0092B-C50C-407E-A947-70E740481C1C}">
                      <a14:useLocalDpi xmlns:a14="http://schemas.microsoft.com/office/drawing/2010/main" val="0"/>
                    </a:ext>
                  </a:extLst>
                </a:blip>
                <a:srcRect l="8348" t="40090" r="72126" b="12700"/>
                <a:stretch/>
              </p:blipFill>
              <p:spPr bwMode="auto">
                <a:xfrm>
                  <a:off x="2351314" y="2801257"/>
                  <a:ext cx="1611086" cy="25980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ttps://media.licdn.com/mpr/mpr/shrink_100_100/p/2/000/119/203/2b164d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4887" y="2776452"/>
                  <a:ext cx="717426" cy="7174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9" name="Picture 2" descr="http://www.maxatvrentals.com/wp-content/uploads/2015/03/shutterstock_230079079.jpg"/>
              <p:cNvPicPr>
                <a:picLocks noChangeAspect="1" noChangeArrowheads="1"/>
              </p:cNvPicPr>
              <p:nvPr/>
            </p:nvPicPr>
            <p:blipFill rotWithShape="1">
              <a:blip r:embed="rId3">
                <a:extLst>
                  <a:ext uri="{28A0092B-C50C-407E-A947-70E740481C1C}">
                    <a14:useLocalDpi xmlns:a14="http://schemas.microsoft.com/office/drawing/2010/main" val="0"/>
                  </a:ext>
                </a:extLst>
              </a:blip>
              <a:srcRect l="39485" t="38244" r="41692" b="16657"/>
              <a:stretch/>
            </p:blipFill>
            <p:spPr bwMode="auto">
              <a:xfrm>
                <a:off x="4920342" y="2699657"/>
                <a:ext cx="1553029" cy="2481943"/>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24086" t="21164" r="59764" b="67196"/>
            <a:stretch/>
          </p:blipFill>
          <p:spPr>
            <a:xfrm>
              <a:off x="5249680" y="1676332"/>
              <a:ext cx="624116" cy="798286"/>
            </a:xfrm>
            <a:prstGeom prst="rect">
              <a:avLst/>
            </a:prstGeom>
          </p:spPr>
        </p:pic>
      </p:grpSp>
    </p:spTree>
    <p:extLst>
      <p:ext uri="{BB962C8B-B14F-4D97-AF65-F5344CB8AC3E}">
        <p14:creationId xmlns:p14="http://schemas.microsoft.com/office/powerpoint/2010/main" val="9122892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568541608"/>
              </p:ext>
            </p:extLst>
          </p:nvPr>
        </p:nvGraphicFramePr>
        <p:xfrm>
          <a:off x="-716236" y="0"/>
          <a:ext cx="4911060" cy="3894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extLst>
              <p:ext uri="{D42A27DB-BD31-4B8C-83A1-F6EECF244321}">
                <p14:modId xmlns:p14="http://schemas.microsoft.com/office/powerpoint/2010/main" val="752598247"/>
              </p:ext>
            </p:extLst>
          </p:nvPr>
        </p:nvGraphicFramePr>
        <p:xfrm>
          <a:off x="0" y="0"/>
          <a:ext cx="16345543" cy="93604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Title 1"/>
          <p:cNvSpPr txBox="1">
            <a:spLocks/>
          </p:cNvSpPr>
          <p:nvPr/>
        </p:nvSpPr>
        <p:spPr>
          <a:xfrm>
            <a:off x="6510544" y="337241"/>
            <a:ext cx="10515600" cy="5933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The VE-ST Form Process </a:t>
            </a:r>
            <a:endParaRPr lang="en-US" b="1" dirty="0"/>
          </a:p>
        </p:txBody>
      </p:sp>
      <p:sp>
        <p:nvSpPr>
          <p:cNvPr id="11" name="Right Bracket 10"/>
          <p:cNvSpPr/>
          <p:nvPr/>
        </p:nvSpPr>
        <p:spPr>
          <a:xfrm rot="5400000">
            <a:off x="5609873" y="1620548"/>
            <a:ext cx="953295" cy="8727531"/>
          </a:xfrm>
          <a:prstGeom prst="rightBracket">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1722756" y="5799220"/>
            <a:ext cx="8810031" cy="461665"/>
          </a:xfrm>
          <a:prstGeom prst="rect">
            <a:avLst/>
          </a:prstGeom>
          <a:noFill/>
        </p:spPr>
        <p:txBody>
          <a:bodyPr wrap="square" rtlCol="0">
            <a:spAutoFit/>
          </a:bodyPr>
          <a:lstStyle/>
          <a:p>
            <a:pPr algn="ctr"/>
            <a:r>
              <a:rPr lang="en-US" sz="2400" b="1" dirty="0" smtClean="0"/>
              <a:t>VARI-EPP Partners role in the process</a:t>
            </a:r>
            <a:endParaRPr lang="en-US" sz="2400" b="1" dirty="0"/>
          </a:p>
        </p:txBody>
      </p:sp>
    </p:spTree>
    <p:extLst>
      <p:ext uri="{BB962C8B-B14F-4D97-AF65-F5344CB8AC3E}">
        <p14:creationId xmlns:p14="http://schemas.microsoft.com/office/powerpoint/2010/main" val="15669968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data are collected? </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19801033"/>
              </p:ext>
            </p:extLst>
          </p:nvPr>
        </p:nvGraphicFramePr>
        <p:xfrm>
          <a:off x="845127" y="1828800"/>
          <a:ext cx="10515600" cy="4565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422031" y="1691322"/>
            <a:ext cx="3012831" cy="1631216"/>
          </a:xfrm>
          <a:prstGeom prst="rect">
            <a:avLst/>
          </a:prstGeom>
          <a:solidFill>
            <a:schemeClr val="bg2">
              <a:lumMod val="90000"/>
            </a:schemeClr>
          </a:solidFill>
        </p:spPr>
        <p:txBody>
          <a:bodyPr wrap="square" rtlCol="0">
            <a:spAutoFit/>
          </a:bodyPr>
          <a:lstStyle/>
          <a:p>
            <a:pPr lvl="0">
              <a:lnSpc>
                <a:spcPct val="100000"/>
              </a:lnSpc>
              <a:spcAft>
                <a:spcPts val="0"/>
              </a:spcAft>
            </a:pPr>
            <a:r>
              <a:rPr lang="en-US" sz="2000" dirty="0" smtClean="0"/>
              <a:t>Data</a:t>
            </a:r>
          </a:p>
          <a:p>
            <a:pPr lvl="0">
              <a:lnSpc>
                <a:spcPct val="100000"/>
              </a:lnSpc>
              <a:spcAft>
                <a:spcPts val="0"/>
              </a:spcAft>
            </a:pPr>
            <a:r>
              <a:rPr lang="en-US" sz="2000" dirty="0" smtClean="0"/>
              <a:t>- </a:t>
            </a:r>
            <a:r>
              <a:rPr lang="en-US" sz="2000" dirty="0" err="1" smtClean="0"/>
              <a:t>VE</a:t>
            </a:r>
            <a:r>
              <a:rPr lang="en-US" sz="2000" dirty="0" smtClean="0"/>
              <a:t>-ST Consensus </a:t>
            </a:r>
            <a:r>
              <a:rPr lang="en-US" sz="2000" dirty="0"/>
              <a:t>Score</a:t>
            </a:r>
          </a:p>
          <a:p>
            <a:pPr lvl="0">
              <a:lnSpc>
                <a:spcPct val="100000"/>
              </a:lnSpc>
              <a:spcAft>
                <a:spcPts val="0"/>
              </a:spcAft>
            </a:pPr>
            <a:r>
              <a:rPr lang="en-US" sz="2000" dirty="0"/>
              <a:t>- </a:t>
            </a:r>
            <a:r>
              <a:rPr lang="en-US" sz="2000" dirty="0" err="1">
                <a:solidFill>
                  <a:schemeClr val="tx1">
                    <a:lumMod val="95000"/>
                    <a:lumOff val="5000"/>
                  </a:schemeClr>
                </a:solidFill>
              </a:rPr>
              <a:t>edTPA</a:t>
            </a:r>
            <a:r>
              <a:rPr lang="en-US" sz="2000" dirty="0">
                <a:solidFill>
                  <a:schemeClr val="tx1">
                    <a:lumMod val="95000"/>
                    <a:lumOff val="5000"/>
                  </a:schemeClr>
                </a:solidFill>
              </a:rPr>
              <a:t> scores</a:t>
            </a:r>
          </a:p>
          <a:p>
            <a:pPr lvl="0">
              <a:lnSpc>
                <a:spcPct val="100000"/>
              </a:lnSpc>
              <a:spcAft>
                <a:spcPts val="0"/>
              </a:spcAft>
            </a:pPr>
            <a:r>
              <a:rPr lang="en-US" sz="2000" dirty="0">
                <a:solidFill>
                  <a:schemeClr val="tx1">
                    <a:lumMod val="95000"/>
                    <a:lumOff val="5000"/>
                  </a:schemeClr>
                </a:solidFill>
              </a:rPr>
              <a:t>- OAE scores</a:t>
            </a:r>
          </a:p>
          <a:p>
            <a:pPr lvl="0">
              <a:lnSpc>
                <a:spcPct val="100000"/>
              </a:lnSpc>
              <a:spcAft>
                <a:spcPts val="0"/>
              </a:spcAft>
            </a:pPr>
            <a:r>
              <a:rPr lang="en-US" sz="2000" dirty="0">
                <a:solidFill>
                  <a:schemeClr val="tx1">
                    <a:lumMod val="95000"/>
                    <a:lumOff val="5000"/>
                  </a:schemeClr>
                </a:solidFill>
              </a:rPr>
              <a:t>- </a:t>
            </a:r>
            <a:r>
              <a:rPr lang="en-US" sz="2000" dirty="0" smtClean="0">
                <a:solidFill>
                  <a:schemeClr val="tx1">
                    <a:lumMod val="95000"/>
                    <a:lumOff val="5000"/>
                  </a:schemeClr>
                </a:solidFill>
              </a:rPr>
              <a:t>Demographics</a:t>
            </a:r>
            <a:endParaRPr lang="en-US" sz="2000" dirty="0"/>
          </a:p>
        </p:txBody>
      </p:sp>
      <p:sp>
        <p:nvSpPr>
          <p:cNvPr id="15" name="Right Arrow 14"/>
          <p:cNvSpPr/>
          <p:nvPr/>
        </p:nvSpPr>
        <p:spPr>
          <a:xfrm rot="2272886">
            <a:off x="3281674" y="3099213"/>
            <a:ext cx="1364766" cy="38345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829284" y="2626831"/>
            <a:ext cx="2362715" cy="1323439"/>
          </a:xfrm>
          <a:prstGeom prst="rect">
            <a:avLst/>
          </a:prstGeom>
          <a:solidFill>
            <a:schemeClr val="bg2">
              <a:lumMod val="90000"/>
            </a:schemeClr>
          </a:solidFill>
        </p:spPr>
        <p:txBody>
          <a:bodyPr wrap="square">
            <a:spAutoFit/>
          </a:bodyPr>
          <a:lstStyle/>
          <a:p>
            <a:pPr lvl="0">
              <a:lnSpc>
                <a:spcPct val="100000"/>
              </a:lnSpc>
              <a:spcAft>
                <a:spcPts val="0"/>
              </a:spcAft>
            </a:pPr>
            <a:r>
              <a:rPr lang="en-US" sz="2000" dirty="0" smtClean="0"/>
              <a:t>Data plus </a:t>
            </a:r>
          </a:p>
          <a:p>
            <a:pPr lvl="0">
              <a:lnSpc>
                <a:spcPct val="100000"/>
              </a:lnSpc>
              <a:spcAft>
                <a:spcPts val="0"/>
              </a:spcAft>
            </a:pPr>
            <a:r>
              <a:rPr lang="en-US" sz="2000" i="1" dirty="0" smtClean="0"/>
              <a:t>- three observations </a:t>
            </a:r>
            <a:r>
              <a:rPr lang="en-US" sz="2000" i="1" dirty="0"/>
              <a:t> </a:t>
            </a:r>
            <a:r>
              <a:rPr lang="en-US" sz="2000" i="1" dirty="0" smtClean="0"/>
              <a:t>- </a:t>
            </a:r>
            <a:r>
              <a:rPr lang="en-US" sz="2000" i="1" dirty="0"/>
              <a:t>IRR </a:t>
            </a:r>
            <a:r>
              <a:rPr lang="en-US" sz="2000" i="1" dirty="0" smtClean="0"/>
              <a:t>Supervisor final evaluation</a:t>
            </a:r>
          </a:p>
        </p:txBody>
      </p:sp>
      <p:sp>
        <p:nvSpPr>
          <p:cNvPr id="17" name="Right Arrow 16"/>
          <p:cNvSpPr/>
          <p:nvPr/>
        </p:nvSpPr>
        <p:spPr>
          <a:xfrm rot="7996338">
            <a:off x="8763105" y="3791246"/>
            <a:ext cx="1281039" cy="38345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25063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586" b="1435"/>
          <a:stretch/>
        </p:blipFill>
        <p:spPr>
          <a:xfrm>
            <a:off x="5387008" y="-68804"/>
            <a:ext cx="6804991" cy="6926804"/>
          </a:xfrm>
          <a:prstGeom prst="rect">
            <a:avLst/>
          </a:prstGeom>
        </p:spPr>
      </p:pic>
      <p:sp>
        <p:nvSpPr>
          <p:cNvPr id="6" name="Content Placeholder 5"/>
          <p:cNvSpPr>
            <a:spLocks noGrp="1"/>
          </p:cNvSpPr>
          <p:nvPr>
            <p:ph sz="half" idx="1"/>
          </p:nvPr>
        </p:nvSpPr>
        <p:spPr>
          <a:xfrm>
            <a:off x="95734" y="259307"/>
            <a:ext cx="4476266" cy="2593075"/>
          </a:xfrm>
        </p:spPr>
        <p:txBody>
          <a:bodyPr/>
          <a:lstStyle/>
          <a:p>
            <a:r>
              <a:rPr lang="en-US" dirty="0" smtClean="0"/>
              <a:t>28 institutions </a:t>
            </a:r>
          </a:p>
          <a:p>
            <a:r>
              <a:rPr lang="en-US" dirty="0" smtClean="0"/>
              <a:t>At least 10 institutions collecting data in fall </a:t>
            </a:r>
          </a:p>
          <a:p>
            <a:pPr lvl="1"/>
            <a:r>
              <a:rPr lang="en-US" dirty="0" smtClean="0"/>
              <a:t>Should have received a data collection spreadsheet &amp; instructions</a:t>
            </a:r>
            <a:endParaRPr lang="en-US" dirty="0"/>
          </a:p>
        </p:txBody>
      </p:sp>
      <p:pic>
        <p:nvPicPr>
          <p:cNvPr id="7" name="Picture 6"/>
          <p:cNvPicPr>
            <a:picLocks noChangeAspect="1"/>
          </p:cNvPicPr>
          <p:nvPr/>
        </p:nvPicPr>
        <p:blipFill rotWithShape="1">
          <a:blip r:embed="rId4"/>
          <a:srcRect l="4749" r="2389" b="39927"/>
          <a:stretch/>
        </p:blipFill>
        <p:spPr>
          <a:xfrm>
            <a:off x="238540" y="3394598"/>
            <a:ext cx="4949686" cy="2354023"/>
          </a:xfrm>
          <a:prstGeom prst="rect">
            <a:avLst/>
          </a:prstGeom>
        </p:spPr>
      </p:pic>
    </p:spTree>
    <p:extLst>
      <p:ext uri="{BB962C8B-B14F-4D97-AF65-F5344CB8AC3E}">
        <p14:creationId xmlns:p14="http://schemas.microsoft.com/office/powerpoint/2010/main" val="14661406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68485" y="659906"/>
            <a:ext cx="7928043" cy="1188350"/>
          </a:xfrm>
        </p:spPr>
        <p:txBody>
          <a:bodyPr/>
          <a:lstStyle/>
          <a:p>
            <a:r>
              <a:rPr lang="en-US" b="1" dirty="0" smtClean="0"/>
              <a:t>Project Timeline</a:t>
            </a:r>
            <a:endParaRPr lang="en-US" b="1"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210927211"/>
              </p:ext>
            </p:extLst>
          </p:nvPr>
        </p:nvGraphicFramePr>
        <p:xfrm>
          <a:off x="768485" y="1631724"/>
          <a:ext cx="10436225" cy="4932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11126805" y="3657600"/>
            <a:ext cx="279132" cy="288758"/>
          </a:xfrm>
          <a:prstGeom prst="rect">
            <a:avLst/>
          </a:prstGeom>
          <a:solidFill>
            <a:srgbClr val="BD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1853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68485" y="447945"/>
            <a:ext cx="10436225" cy="1188350"/>
          </a:xfrm>
        </p:spPr>
        <p:txBody>
          <a:bodyPr>
            <a:normAutofit/>
          </a:bodyPr>
          <a:lstStyle/>
          <a:p>
            <a:r>
              <a:rPr lang="en-US" b="1" dirty="0" smtClean="0"/>
              <a:t>What to expect for remainder of year</a:t>
            </a:r>
            <a:endParaRPr lang="en-US" b="1"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471560793"/>
              </p:ext>
            </p:extLst>
          </p:nvPr>
        </p:nvGraphicFramePr>
        <p:xfrm>
          <a:off x="768485" y="1419727"/>
          <a:ext cx="10436225" cy="54382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11126805" y="3657600"/>
            <a:ext cx="279132" cy="288758"/>
          </a:xfrm>
          <a:prstGeom prst="rect">
            <a:avLst/>
          </a:prstGeom>
          <a:solidFill>
            <a:srgbClr val="BD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4407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68485" y="459695"/>
            <a:ext cx="9189554" cy="1325562"/>
          </a:xfrm>
        </p:spPr>
        <p:txBody>
          <a:bodyPr/>
          <a:lstStyle/>
          <a:p>
            <a:r>
              <a:rPr lang="en-US" b="1" dirty="0" smtClean="0"/>
              <a:t>Subset of IHEs</a:t>
            </a:r>
            <a:r>
              <a:rPr lang="en-US" b="1" dirty="0"/>
              <a:t>	</a:t>
            </a:r>
            <a:r>
              <a:rPr lang="en-US" b="1" dirty="0" smtClean="0"/>
              <a:t>	</a:t>
            </a:r>
            <a:br>
              <a:rPr lang="en-US" b="1" dirty="0" smtClean="0"/>
            </a:br>
            <a:r>
              <a:rPr lang="en-US" b="1" dirty="0"/>
              <a:t>	</a:t>
            </a:r>
            <a:r>
              <a:rPr lang="en-US" b="1" dirty="0" smtClean="0"/>
              <a:t>Inter-Rater Reliability (IRR) Study</a:t>
            </a:r>
            <a:endParaRPr lang="en-US" b="1" dirty="0"/>
          </a:p>
        </p:txBody>
      </p:sp>
      <p:sp>
        <p:nvSpPr>
          <p:cNvPr id="8" name="Content Placeholder 7"/>
          <p:cNvSpPr>
            <a:spLocks noGrp="1"/>
          </p:cNvSpPr>
          <p:nvPr>
            <p:ph idx="1"/>
          </p:nvPr>
        </p:nvSpPr>
        <p:spPr>
          <a:xfrm>
            <a:off x="768485" y="1709058"/>
            <a:ext cx="10184860" cy="4604194"/>
          </a:xfrm>
        </p:spPr>
        <p:txBody>
          <a:bodyPr>
            <a:normAutofit/>
          </a:bodyPr>
          <a:lstStyle/>
          <a:p>
            <a:pPr>
              <a:buFont typeface="Arial" panose="020B0604020202020204" pitchFamily="34" charset="0"/>
              <a:buChar char="•"/>
            </a:pPr>
            <a:r>
              <a:rPr lang="en-US" dirty="0" smtClean="0"/>
              <a:t>Different (and in addition to) statistical analyses</a:t>
            </a:r>
          </a:p>
          <a:p>
            <a:pPr>
              <a:buFont typeface="Arial" panose="020B0604020202020204" pitchFamily="34" charset="0"/>
              <a:buChar char="•"/>
            </a:pPr>
            <a:r>
              <a:rPr lang="en-US" dirty="0" smtClean="0"/>
              <a:t>Spring term only</a:t>
            </a:r>
          </a:p>
          <a:p>
            <a:pPr>
              <a:buFont typeface="Arial" panose="020B0604020202020204" pitchFamily="34" charset="0"/>
              <a:buChar char="•"/>
            </a:pPr>
            <a:r>
              <a:rPr lang="en-US" dirty="0" smtClean="0"/>
              <a:t>Two supervisors will observe the same student teacher</a:t>
            </a:r>
          </a:p>
          <a:p>
            <a:pPr lvl="1">
              <a:buFont typeface="Arial" panose="020B0604020202020204" pitchFamily="34" charset="0"/>
              <a:buChar char="•"/>
            </a:pPr>
            <a:r>
              <a:rPr lang="en-US" dirty="0" smtClean="0"/>
              <a:t>Supervisor: University-assigned supervisor, completes duties as assigned, completes VARI-EPP form as formative and summative</a:t>
            </a:r>
          </a:p>
          <a:p>
            <a:pPr lvl="1">
              <a:buFont typeface="Arial" panose="020B0604020202020204" pitchFamily="34" charset="0"/>
              <a:buChar char="•"/>
            </a:pPr>
            <a:r>
              <a:rPr lang="en-US" dirty="0" smtClean="0"/>
              <a:t>IRR Supervisor: A minimum of 3 observations, completes VARI-EPP form as summative</a:t>
            </a:r>
          </a:p>
          <a:p>
            <a:pPr lvl="2">
              <a:buFont typeface="Arial" panose="020B0604020202020204" pitchFamily="34" charset="0"/>
              <a:buChar char="•"/>
            </a:pPr>
            <a:r>
              <a:rPr lang="en-US" dirty="0" smtClean="0"/>
              <a:t>IRR Supervisor </a:t>
            </a:r>
            <a:r>
              <a:rPr lang="en-US" dirty="0"/>
              <a:t>receives $</a:t>
            </a:r>
            <a:r>
              <a:rPr lang="en-US" dirty="0" smtClean="0"/>
              <a:t>200</a:t>
            </a:r>
          </a:p>
          <a:p>
            <a:pPr marL="228600" lvl="1">
              <a:spcBef>
                <a:spcPts val="1000"/>
              </a:spcBef>
              <a:buFont typeface="Arial" panose="020B0604020202020204" pitchFamily="34" charset="0"/>
              <a:buChar char="•"/>
            </a:pPr>
            <a:r>
              <a:rPr lang="en-US" dirty="0" smtClean="0">
                <a:solidFill>
                  <a:schemeClr val="tx1">
                    <a:lumMod val="95000"/>
                    <a:lumOff val="5000"/>
                  </a:schemeClr>
                </a:solidFill>
              </a:rPr>
              <a:t>If chosen to be part of the IRR study, the institution will receive</a:t>
            </a:r>
          </a:p>
          <a:p>
            <a:pPr marL="685800" lvl="2">
              <a:spcBef>
                <a:spcPts val="1000"/>
              </a:spcBef>
              <a:buFont typeface="Arial" panose="020B0604020202020204" pitchFamily="34" charset="0"/>
              <a:buChar char="•"/>
            </a:pPr>
            <a:r>
              <a:rPr lang="en-US" dirty="0" smtClean="0">
                <a:solidFill>
                  <a:schemeClr val="tx1">
                    <a:lumMod val="95000"/>
                    <a:lumOff val="5000"/>
                  </a:schemeClr>
                </a:solidFill>
              </a:rPr>
              <a:t>A </a:t>
            </a:r>
            <a:r>
              <a:rPr lang="en-US" dirty="0">
                <a:solidFill>
                  <a:schemeClr val="tx1">
                    <a:lumMod val="95000"/>
                    <a:lumOff val="5000"/>
                  </a:schemeClr>
                </a:solidFill>
              </a:rPr>
              <a:t>spreadsheet with designated </a:t>
            </a:r>
            <a:r>
              <a:rPr lang="en-US" dirty="0" smtClean="0">
                <a:solidFill>
                  <a:schemeClr val="tx1">
                    <a:lumMod val="95000"/>
                    <a:lumOff val="5000"/>
                  </a:schemeClr>
                </a:solidFill>
              </a:rPr>
              <a:t>columns for data collection </a:t>
            </a:r>
          </a:p>
          <a:p>
            <a:pPr marL="685800" lvl="2">
              <a:spcBef>
                <a:spcPts val="1000"/>
              </a:spcBef>
              <a:buFont typeface="Arial" panose="020B0604020202020204" pitchFamily="34" charset="0"/>
              <a:buChar char="•"/>
            </a:pPr>
            <a:r>
              <a:rPr lang="en-US" dirty="0" smtClean="0">
                <a:solidFill>
                  <a:schemeClr val="tx1">
                    <a:lumMod val="95000"/>
                    <a:lumOff val="5000"/>
                  </a:schemeClr>
                </a:solidFill>
              </a:rPr>
              <a:t>Detailed instructions and webinar for how to complete the study</a:t>
            </a:r>
            <a:endParaRPr lang="en-US" dirty="0"/>
          </a:p>
        </p:txBody>
      </p:sp>
      <p:pic>
        <p:nvPicPr>
          <p:cNvPr id="2" name="Picture 1"/>
          <p:cNvPicPr>
            <a:picLocks noChangeAspect="1"/>
          </p:cNvPicPr>
          <p:nvPr/>
        </p:nvPicPr>
        <p:blipFill>
          <a:blip r:embed="rId3"/>
          <a:stretch>
            <a:fillRect/>
          </a:stretch>
        </p:blipFill>
        <p:spPr>
          <a:xfrm>
            <a:off x="8906728" y="5378116"/>
            <a:ext cx="3285272" cy="1479884"/>
          </a:xfrm>
          <a:prstGeom prst="rect">
            <a:avLst/>
          </a:prstGeom>
        </p:spPr>
      </p:pic>
    </p:spTree>
    <p:extLst>
      <p:ext uri="{BB962C8B-B14F-4D97-AF65-F5344CB8AC3E}">
        <p14:creationId xmlns:p14="http://schemas.microsoft.com/office/powerpoint/2010/main" val="2874602666"/>
      </p:ext>
    </p:extLst>
  </p:cSld>
  <p:clrMapOvr>
    <a:masterClrMapping/>
  </p:clrMapOvr>
  <p:timing>
    <p:tnLst>
      <p:par>
        <p:cTn id="1" dur="indefinite" restart="never" nodeType="tmRoot"/>
      </p:par>
    </p:tnLst>
  </p:timing>
</p:sld>
</file>

<file path=ppt/theme/theme1.xml><?xml version="1.0" encoding="utf-8"?>
<a:theme xmlns:a="http://schemas.openxmlformats.org/drawingml/2006/main" name="HDOfficeLightV0">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725</TotalTime>
  <Words>1438</Words>
  <Application>Microsoft Office PowerPoint</Application>
  <PresentationFormat>Widescreen</PresentationFormat>
  <Paragraphs>220</Paragraphs>
  <Slides>18</Slides>
  <Notes>18</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4" baseType="lpstr">
      <vt:lpstr>Arial</vt:lpstr>
      <vt:lpstr>Calibri</vt:lpstr>
      <vt:lpstr>Calibri Light</vt:lpstr>
      <vt:lpstr>Wingdings 2</vt:lpstr>
      <vt:lpstr>HDOfficeLightV0</vt:lpstr>
      <vt:lpstr>Document</vt:lpstr>
      <vt:lpstr>Valid and Reliable Instruments for Educator Preparation Programs (VARI-EPP)  Student Teaching Form (VE-ST Form)  Implementation Team OCTEO Update</vt:lpstr>
      <vt:lpstr>VE-ST Form: The ATV of Instruments</vt:lpstr>
      <vt:lpstr>History  of Valid and Reliable Instruments Project</vt:lpstr>
      <vt:lpstr>PowerPoint Presentation</vt:lpstr>
      <vt:lpstr>What data are collected? </vt:lpstr>
      <vt:lpstr>PowerPoint Presentation</vt:lpstr>
      <vt:lpstr>Project Timeline</vt:lpstr>
      <vt:lpstr>What to expect for remainder of year</vt:lpstr>
      <vt:lpstr>Subset of IHEs    Inter-Rater Reliability (IRR) Study</vt:lpstr>
      <vt:lpstr>IRB Update </vt:lpstr>
      <vt:lpstr>PowerPoint Presentation</vt:lpstr>
      <vt:lpstr>Tools Available to VARI-EPP Partners</vt:lpstr>
      <vt:lpstr>Thank you for your patience… </vt:lpstr>
      <vt:lpstr>FAQ</vt:lpstr>
      <vt:lpstr>Discussion Questions</vt:lpstr>
      <vt:lpstr>Current Partners: We need your help! </vt:lpstr>
      <vt:lpstr>It’s great to be in the same room!! </vt:lpstr>
      <vt:lpstr>And onward we go! </vt:lpstr>
    </vt:vector>
  </TitlesOfParts>
  <Company>The Ohio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S. Kaplan</dc:creator>
  <cp:lastModifiedBy>Reviewer </cp:lastModifiedBy>
  <cp:revision>155</cp:revision>
  <dcterms:created xsi:type="dcterms:W3CDTF">2015-10-19T15:26:54Z</dcterms:created>
  <dcterms:modified xsi:type="dcterms:W3CDTF">2015-10-27T23:45:46Z</dcterms:modified>
</cp:coreProperties>
</file>